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06" r:id="rId5"/>
    <p:sldId id="286" r:id="rId6"/>
    <p:sldId id="289" r:id="rId7"/>
    <p:sldId id="361" r:id="rId8"/>
    <p:sldId id="363" r:id="rId9"/>
    <p:sldId id="313" r:id="rId10"/>
    <p:sldId id="371" r:id="rId11"/>
    <p:sldId id="364" r:id="rId12"/>
    <p:sldId id="365" r:id="rId13"/>
    <p:sldId id="374" r:id="rId14"/>
    <p:sldId id="375" r:id="rId15"/>
    <p:sldId id="376" r:id="rId16"/>
    <p:sldId id="30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28" userDrawn="1">
          <p15:clr>
            <a:srgbClr val="A4A3A4"/>
          </p15:clr>
        </p15:guide>
        <p15:guide id="3" pos="3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FF"/>
    <a:srgbClr val="009668"/>
    <a:srgbClr val="80C7C4"/>
    <a:srgbClr val="162933"/>
    <a:srgbClr val="3EB1C8"/>
    <a:srgbClr val="FFB81C"/>
    <a:srgbClr val="67D2DF"/>
    <a:srgbClr val="4B4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705F7D-AE4B-4D29-A458-CFECE347A0BD}" v="49" dt="2026-08-18T17:54:25.432"/>
    <p1510:client id="{ABFDF8B6-1F68-B888-6D72-06E1D5020DEF}" v="1" dt="2026-08-18T14:51:08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120" y="480"/>
      </p:cViewPr>
      <p:guideLst>
        <p:guide orient="horz" pos="2160"/>
        <p:guide pos="2328"/>
        <p:guide pos="3480"/>
      </p:guideLst>
    </p:cSldViewPr>
  </p:slideViewPr>
  <p:outlineViewPr>
    <p:cViewPr>
      <p:scale>
        <a:sx n="33" d="100"/>
        <a:sy n="33" d="100"/>
      </p:scale>
      <p:origin x="0" y="-320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sby, Brent@DOT" userId="52bd6eaf-b9aa-49ee-b4df-ffd20092971b" providerId="ADAL" clId="{2FA47FC6-0738-4C5D-A640-7EFA1C58E695}"/>
    <pc:docChg chg="modSld">
      <pc:chgData name="Crosby, Brent@DOT" userId="52bd6eaf-b9aa-49ee-b4df-ffd20092971b" providerId="ADAL" clId="{2FA47FC6-0738-4C5D-A640-7EFA1C58E695}" dt="2026-08-18T17:54:25.432" v="89" actId="962"/>
      <pc:docMkLst>
        <pc:docMk/>
      </pc:docMkLst>
      <pc:sldChg chg="modSp mod">
        <pc:chgData name="Crosby, Brent@DOT" userId="52bd6eaf-b9aa-49ee-b4df-ffd20092971b" providerId="ADAL" clId="{2FA47FC6-0738-4C5D-A640-7EFA1C58E695}" dt="2026-08-18T17:52:21.061" v="26"/>
        <pc:sldMkLst>
          <pc:docMk/>
          <pc:sldMk cId="4216311038" sldId="286"/>
        </pc:sldMkLst>
        <pc:spChg chg="ord">
          <ac:chgData name="Crosby, Brent@DOT" userId="52bd6eaf-b9aa-49ee-b4df-ffd20092971b" providerId="ADAL" clId="{2FA47FC6-0738-4C5D-A640-7EFA1C58E695}" dt="2026-08-18T17:52:21.061" v="26"/>
          <ac:spMkLst>
            <pc:docMk/>
            <pc:sldMk cId="4216311038" sldId="286"/>
            <ac:spMk id="2" creationId="{F897EE46-DDEF-7954-FADD-AA36D6807D91}"/>
          </ac:spMkLst>
        </pc:spChg>
        <pc:spChg chg="ord">
          <ac:chgData name="Crosby, Brent@DOT" userId="52bd6eaf-b9aa-49ee-b4df-ffd20092971b" providerId="ADAL" clId="{2FA47FC6-0738-4C5D-A640-7EFA1C58E695}" dt="2026-08-18T17:52:21.061" v="26"/>
          <ac:spMkLst>
            <pc:docMk/>
            <pc:sldMk cId="4216311038" sldId="286"/>
            <ac:spMk id="3" creationId="{D55AD021-F05B-4A7D-B343-8E37FFAB3AC5}"/>
          </ac:spMkLst>
        </pc:spChg>
        <pc:spChg chg="ord">
          <ac:chgData name="Crosby, Brent@DOT" userId="52bd6eaf-b9aa-49ee-b4df-ffd20092971b" providerId="ADAL" clId="{2FA47FC6-0738-4C5D-A640-7EFA1C58E695}" dt="2026-08-18T17:52:21.061" v="26"/>
          <ac:spMkLst>
            <pc:docMk/>
            <pc:sldMk cId="4216311038" sldId="286"/>
            <ac:spMk id="7" creationId="{594E58C2-BCEF-75A1-D4DA-87AA0117AC5C}"/>
          </ac:spMkLst>
        </pc:spChg>
        <pc:spChg chg="mod ord">
          <ac:chgData name="Crosby, Brent@DOT" userId="52bd6eaf-b9aa-49ee-b4df-ffd20092971b" providerId="ADAL" clId="{2FA47FC6-0738-4C5D-A640-7EFA1C58E695}" dt="2026-08-18T17:52:21.061" v="26"/>
          <ac:spMkLst>
            <pc:docMk/>
            <pc:sldMk cId="4216311038" sldId="286"/>
            <ac:spMk id="9" creationId="{B218DFB3-1324-43CB-76FB-A982D6E61CB8}"/>
          </ac:spMkLst>
        </pc:spChg>
        <pc:picChg chg="mod ord">
          <ac:chgData name="Crosby, Brent@DOT" userId="52bd6eaf-b9aa-49ee-b4df-ffd20092971b" providerId="ADAL" clId="{2FA47FC6-0738-4C5D-A640-7EFA1C58E695}" dt="2026-08-18T17:52:21.061" v="26"/>
          <ac:picMkLst>
            <pc:docMk/>
            <pc:sldMk cId="4216311038" sldId="286"/>
            <ac:picMk id="20" creationId="{CD96DBD2-BF4A-7165-6426-3E3F6D7E7B02}"/>
          </ac:picMkLst>
        </pc:picChg>
      </pc:sldChg>
      <pc:sldChg chg="modSp mod">
        <pc:chgData name="Crosby, Brent@DOT" userId="52bd6eaf-b9aa-49ee-b4df-ffd20092971b" providerId="ADAL" clId="{2FA47FC6-0738-4C5D-A640-7EFA1C58E695}" dt="2026-08-18T17:52:27.565" v="29" actId="962"/>
        <pc:sldMkLst>
          <pc:docMk/>
          <pc:sldMk cId="777784859" sldId="289"/>
        </pc:sldMkLst>
        <pc:spChg chg="mod ord">
          <ac:chgData name="Crosby, Brent@DOT" userId="52bd6eaf-b9aa-49ee-b4df-ffd20092971b" providerId="ADAL" clId="{2FA47FC6-0738-4C5D-A640-7EFA1C58E695}" dt="2026-08-18T17:52:27.565" v="29" actId="962"/>
          <ac:spMkLst>
            <pc:docMk/>
            <pc:sldMk cId="777784859" sldId="289"/>
            <ac:spMk id="2" creationId="{92B9D899-8ED4-93AD-1DA7-8FCF8E5722D9}"/>
          </ac:spMkLst>
        </pc:spChg>
        <pc:spChg chg="mod ord">
          <ac:chgData name="Crosby, Brent@DOT" userId="52bd6eaf-b9aa-49ee-b4df-ffd20092971b" providerId="ADAL" clId="{2FA47FC6-0738-4C5D-A640-7EFA1C58E695}" dt="2026-08-18T17:52:26.069" v="28" actId="962"/>
          <ac:spMkLst>
            <pc:docMk/>
            <pc:sldMk cId="777784859" sldId="289"/>
            <ac:spMk id="3" creationId="{F5D31D22-CA20-4B07-83C4-687BA96073AD}"/>
          </ac:spMkLst>
        </pc:spChg>
        <pc:spChg chg="ord">
          <ac:chgData name="Crosby, Brent@DOT" userId="52bd6eaf-b9aa-49ee-b4df-ffd20092971b" providerId="ADAL" clId="{2FA47FC6-0738-4C5D-A640-7EFA1C58E695}" dt="2026-08-18T17:52:21.818" v="27"/>
          <ac:spMkLst>
            <pc:docMk/>
            <pc:sldMk cId="777784859" sldId="289"/>
            <ac:spMk id="6" creationId="{B3C01099-73F9-771D-462D-D9A707B734F0}"/>
          </ac:spMkLst>
        </pc:spChg>
        <pc:spChg chg="mod ord">
          <ac:chgData name="Crosby, Brent@DOT" userId="52bd6eaf-b9aa-49ee-b4df-ffd20092971b" providerId="ADAL" clId="{2FA47FC6-0738-4C5D-A640-7EFA1C58E695}" dt="2026-08-18T17:52:21.818" v="27"/>
          <ac:spMkLst>
            <pc:docMk/>
            <pc:sldMk cId="777784859" sldId="289"/>
            <ac:spMk id="7" creationId="{C7B1931C-89E9-ADCC-3206-7776C02DB772}"/>
          </ac:spMkLst>
        </pc:spChg>
        <pc:spChg chg="ord">
          <ac:chgData name="Crosby, Brent@DOT" userId="52bd6eaf-b9aa-49ee-b4df-ffd20092971b" providerId="ADAL" clId="{2FA47FC6-0738-4C5D-A640-7EFA1C58E695}" dt="2026-08-18T17:52:21.818" v="27"/>
          <ac:spMkLst>
            <pc:docMk/>
            <pc:sldMk cId="777784859" sldId="289"/>
            <ac:spMk id="8" creationId="{EE2A7822-CEB2-4DAF-BE64-E0753722D9B4}"/>
          </ac:spMkLst>
        </pc:spChg>
        <pc:spChg chg="ord">
          <ac:chgData name="Crosby, Brent@DOT" userId="52bd6eaf-b9aa-49ee-b4df-ffd20092971b" providerId="ADAL" clId="{2FA47FC6-0738-4C5D-A640-7EFA1C58E695}" dt="2026-08-18T17:52:21.818" v="27"/>
          <ac:spMkLst>
            <pc:docMk/>
            <pc:sldMk cId="777784859" sldId="289"/>
            <ac:spMk id="9" creationId="{A77FD751-D7EA-1D4B-9FD2-9F17EA6E65B8}"/>
          </ac:spMkLst>
        </pc:spChg>
        <pc:picChg chg="ord">
          <ac:chgData name="Crosby, Brent@DOT" userId="52bd6eaf-b9aa-49ee-b4df-ffd20092971b" providerId="ADAL" clId="{2FA47FC6-0738-4C5D-A640-7EFA1C58E695}" dt="2026-08-18T17:52:21.818" v="27"/>
          <ac:picMkLst>
            <pc:docMk/>
            <pc:sldMk cId="777784859" sldId="289"/>
            <ac:picMk id="4" creationId="{5C74B518-2383-0C6B-6471-9EF2FF2ACD47}"/>
          </ac:picMkLst>
        </pc:picChg>
      </pc:sldChg>
      <pc:sldChg chg="modSp mod">
        <pc:chgData name="Crosby, Brent@DOT" userId="52bd6eaf-b9aa-49ee-b4df-ffd20092971b" providerId="ADAL" clId="{2FA47FC6-0738-4C5D-A640-7EFA1C58E695}" dt="2026-08-18T17:52:20.019" v="25"/>
        <pc:sldMkLst>
          <pc:docMk/>
          <pc:sldMk cId="2342406898" sldId="306"/>
        </pc:sldMkLst>
        <pc:spChg chg="ord">
          <ac:chgData name="Crosby, Brent@DOT" userId="52bd6eaf-b9aa-49ee-b4df-ffd20092971b" providerId="ADAL" clId="{2FA47FC6-0738-4C5D-A640-7EFA1C58E695}" dt="2026-08-18T17:52:20.019" v="25"/>
          <ac:spMkLst>
            <pc:docMk/>
            <pc:sldMk cId="2342406898" sldId="306"/>
            <ac:spMk id="3" creationId="{26238963-57F2-3278-D7EF-4AF51B2BDED1}"/>
          </ac:spMkLst>
        </pc:spChg>
        <pc:spChg chg="ord">
          <ac:chgData name="Crosby, Brent@DOT" userId="52bd6eaf-b9aa-49ee-b4df-ffd20092971b" providerId="ADAL" clId="{2FA47FC6-0738-4C5D-A640-7EFA1C58E695}" dt="2026-08-18T17:52:20.019" v="25"/>
          <ac:spMkLst>
            <pc:docMk/>
            <pc:sldMk cId="2342406898" sldId="306"/>
            <ac:spMk id="4" creationId="{F010A2C5-B648-6953-A2E5-9D0707DF3A2E}"/>
          </ac:spMkLst>
        </pc:spChg>
        <pc:spChg chg="ord">
          <ac:chgData name="Crosby, Brent@DOT" userId="52bd6eaf-b9aa-49ee-b4df-ffd20092971b" providerId="ADAL" clId="{2FA47FC6-0738-4C5D-A640-7EFA1C58E695}" dt="2026-08-18T17:52:20.019" v="25"/>
          <ac:spMkLst>
            <pc:docMk/>
            <pc:sldMk cId="2342406898" sldId="306"/>
            <ac:spMk id="5" creationId="{20DAD625-7E09-F40A-6AF7-685C2E08C9E1}"/>
          </ac:spMkLst>
        </pc:spChg>
        <pc:spChg chg="mod ord">
          <ac:chgData name="Crosby, Brent@DOT" userId="52bd6eaf-b9aa-49ee-b4df-ffd20092971b" providerId="ADAL" clId="{2FA47FC6-0738-4C5D-A640-7EFA1C58E695}" dt="2026-08-18T17:52:20.019" v="25"/>
          <ac:spMkLst>
            <pc:docMk/>
            <pc:sldMk cId="2342406898" sldId="306"/>
            <ac:spMk id="6" creationId="{CD209304-E6C9-43FF-8CCB-00C722EAC524}"/>
          </ac:spMkLst>
        </pc:spChg>
        <pc:spChg chg="ord">
          <ac:chgData name="Crosby, Brent@DOT" userId="52bd6eaf-b9aa-49ee-b4df-ffd20092971b" providerId="ADAL" clId="{2FA47FC6-0738-4C5D-A640-7EFA1C58E695}" dt="2026-08-18T17:52:20.019" v="25"/>
          <ac:spMkLst>
            <pc:docMk/>
            <pc:sldMk cId="2342406898" sldId="306"/>
            <ac:spMk id="7" creationId="{2D25E8B1-7250-2734-1811-0BCDA69FEE3F}"/>
          </ac:spMkLst>
        </pc:spChg>
      </pc:sldChg>
      <pc:sldChg chg="addSp delSp modSp mod">
        <pc:chgData name="Crosby, Brent@DOT" userId="52bd6eaf-b9aa-49ee-b4df-ffd20092971b" providerId="ADAL" clId="{2FA47FC6-0738-4C5D-A640-7EFA1C58E695}" dt="2026-08-18T17:54:25.432" v="89" actId="962"/>
        <pc:sldMkLst>
          <pc:docMk/>
          <pc:sldMk cId="715179385" sldId="307"/>
        </pc:sldMkLst>
        <pc:spChg chg="mod ord">
          <ac:chgData name="Crosby, Brent@DOT" userId="52bd6eaf-b9aa-49ee-b4df-ffd20092971b" providerId="ADAL" clId="{2FA47FC6-0738-4C5D-A640-7EFA1C58E695}" dt="2026-08-18T17:54:20.630" v="86" actId="962"/>
          <ac:spMkLst>
            <pc:docMk/>
            <pc:sldMk cId="715179385" sldId="307"/>
            <ac:spMk id="2" creationId="{FF2B7CC9-E855-DF5C-D668-E35FCA6639E6}"/>
          </ac:spMkLst>
        </pc:spChg>
        <pc:spChg chg="mod ord">
          <ac:chgData name="Crosby, Brent@DOT" userId="52bd6eaf-b9aa-49ee-b4df-ffd20092971b" providerId="ADAL" clId="{2FA47FC6-0738-4C5D-A640-7EFA1C58E695}" dt="2026-08-18T17:54:21.543" v="87" actId="962"/>
          <ac:spMkLst>
            <pc:docMk/>
            <pc:sldMk cId="715179385" sldId="307"/>
            <ac:spMk id="3" creationId="{2CC1E1D9-3019-A63C-071A-96BB888A0807}"/>
          </ac:spMkLst>
        </pc:spChg>
        <pc:spChg chg="ord">
          <ac:chgData name="Crosby, Brent@DOT" userId="52bd6eaf-b9aa-49ee-b4df-ffd20092971b" providerId="ADAL" clId="{2FA47FC6-0738-4C5D-A640-7EFA1C58E695}" dt="2026-08-18T17:54:18.046" v="85"/>
          <ac:spMkLst>
            <pc:docMk/>
            <pc:sldMk cId="715179385" sldId="307"/>
            <ac:spMk id="4" creationId="{BEFFEAA2-9974-1627-B56E-5D595748EA57}"/>
          </ac:spMkLst>
        </pc:spChg>
        <pc:spChg chg="mod ord">
          <ac:chgData name="Crosby, Brent@DOT" userId="52bd6eaf-b9aa-49ee-b4df-ffd20092971b" providerId="ADAL" clId="{2FA47FC6-0738-4C5D-A640-7EFA1C58E695}" dt="2026-08-18T17:54:18.046" v="85"/>
          <ac:spMkLst>
            <pc:docMk/>
            <pc:sldMk cId="715179385" sldId="307"/>
            <ac:spMk id="5" creationId="{FE3D4574-716C-27BE-6884-27B7C15862D6}"/>
          </ac:spMkLst>
        </pc:spChg>
        <pc:spChg chg="mod ord">
          <ac:chgData name="Crosby, Brent@DOT" userId="52bd6eaf-b9aa-49ee-b4df-ffd20092971b" providerId="ADAL" clId="{2FA47FC6-0738-4C5D-A640-7EFA1C58E695}" dt="2026-08-18T17:54:25.432" v="89" actId="962"/>
          <ac:spMkLst>
            <pc:docMk/>
            <pc:sldMk cId="715179385" sldId="307"/>
            <ac:spMk id="6" creationId="{F95B7C42-5798-9C7B-2BF3-030EB1EBA6FC}"/>
          </ac:spMkLst>
        </pc:spChg>
        <pc:spChg chg="ord">
          <ac:chgData name="Crosby, Brent@DOT" userId="52bd6eaf-b9aa-49ee-b4df-ffd20092971b" providerId="ADAL" clId="{2FA47FC6-0738-4C5D-A640-7EFA1C58E695}" dt="2026-08-18T17:54:18.046" v="85"/>
          <ac:spMkLst>
            <pc:docMk/>
            <pc:sldMk cId="715179385" sldId="307"/>
            <ac:spMk id="7" creationId="{185B4F37-F5D8-8EDE-76B4-18B0271A7503}"/>
          </ac:spMkLst>
        </pc:spChg>
        <pc:spChg chg="add del mod">
          <ac:chgData name="Crosby, Brent@DOT" userId="52bd6eaf-b9aa-49ee-b4df-ffd20092971b" providerId="ADAL" clId="{2FA47FC6-0738-4C5D-A640-7EFA1C58E695}" dt="2026-08-18T17:52:02.812" v="21" actId="478"/>
          <ac:spMkLst>
            <pc:docMk/>
            <pc:sldMk cId="715179385" sldId="307"/>
            <ac:spMk id="8" creationId="{1482532D-32C8-D802-CDCA-4A749306CB70}"/>
          </ac:spMkLst>
        </pc:spChg>
        <pc:spChg chg="add del mod">
          <ac:chgData name="Crosby, Brent@DOT" userId="52bd6eaf-b9aa-49ee-b4df-ffd20092971b" providerId="ADAL" clId="{2FA47FC6-0738-4C5D-A640-7EFA1C58E695}" dt="2026-08-18T17:52:11.723" v="23" actId="478"/>
          <ac:spMkLst>
            <pc:docMk/>
            <pc:sldMk cId="715179385" sldId="307"/>
            <ac:spMk id="10" creationId="{43511229-0BA1-D49E-868C-B8AB38AD64E3}"/>
          </ac:spMkLst>
        </pc:spChg>
        <pc:picChg chg="mod ord">
          <ac:chgData name="Crosby, Brent@DOT" userId="52bd6eaf-b9aa-49ee-b4df-ffd20092971b" providerId="ADAL" clId="{2FA47FC6-0738-4C5D-A640-7EFA1C58E695}" dt="2026-08-18T17:54:24.251" v="88" actId="962"/>
          <ac:picMkLst>
            <pc:docMk/>
            <pc:sldMk cId="715179385" sldId="307"/>
            <ac:picMk id="9" creationId="{AFF865FA-A922-A648-E6CA-9928CCD344A7}"/>
          </ac:picMkLst>
        </pc:picChg>
      </pc:sldChg>
      <pc:sldChg chg="modSp mod">
        <pc:chgData name="Crosby, Brent@DOT" userId="52bd6eaf-b9aa-49ee-b4df-ffd20092971b" providerId="ADAL" clId="{2FA47FC6-0738-4C5D-A640-7EFA1C58E695}" dt="2026-08-18T17:52:51.945" v="46"/>
        <pc:sldMkLst>
          <pc:docMk/>
          <pc:sldMk cId="4124955457" sldId="313"/>
        </pc:sldMkLst>
        <pc:spChg chg="ord">
          <ac:chgData name="Crosby, Brent@DOT" userId="52bd6eaf-b9aa-49ee-b4df-ffd20092971b" providerId="ADAL" clId="{2FA47FC6-0738-4C5D-A640-7EFA1C58E695}" dt="2026-08-18T17:52:51.945" v="46"/>
          <ac:spMkLst>
            <pc:docMk/>
            <pc:sldMk cId="4124955457" sldId="313"/>
            <ac:spMk id="2" creationId="{6C4E9120-9A57-87BD-E03D-22ABAD3ED5D2}"/>
          </ac:spMkLst>
        </pc:spChg>
        <pc:spChg chg="ord">
          <ac:chgData name="Crosby, Brent@DOT" userId="52bd6eaf-b9aa-49ee-b4df-ffd20092971b" providerId="ADAL" clId="{2FA47FC6-0738-4C5D-A640-7EFA1C58E695}" dt="2026-08-18T17:52:51.945" v="46"/>
          <ac:spMkLst>
            <pc:docMk/>
            <pc:sldMk cId="4124955457" sldId="313"/>
            <ac:spMk id="3" creationId="{7BBE2BAD-B4B9-0D4A-E3C8-09490061DFA2}"/>
          </ac:spMkLst>
        </pc:spChg>
        <pc:spChg chg="mod ord">
          <ac:chgData name="Crosby, Brent@DOT" userId="52bd6eaf-b9aa-49ee-b4df-ffd20092971b" providerId="ADAL" clId="{2FA47FC6-0738-4C5D-A640-7EFA1C58E695}" dt="2026-08-18T17:52:51.945" v="46"/>
          <ac:spMkLst>
            <pc:docMk/>
            <pc:sldMk cId="4124955457" sldId="313"/>
            <ac:spMk id="8" creationId="{C02CF71D-01F9-52FF-8CFA-503A50828B99}"/>
          </ac:spMkLst>
        </pc:spChg>
      </pc:sldChg>
      <pc:sldChg chg="modSp mod">
        <pc:chgData name="Crosby, Brent@DOT" userId="52bd6eaf-b9aa-49ee-b4df-ffd20092971b" providerId="ADAL" clId="{2FA47FC6-0738-4C5D-A640-7EFA1C58E695}" dt="2026-08-18T17:52:36.014" v="32" actId="962"/>
        <pc:sldMkLst>
          <pc:docMk/>
          <pc:sldMk cId="1569650754" sldId="361"/>
        </pc:sldMkLst>
        <pc:spChg chg="ord">
          <ac:chgData name="Crosby, Brent@DOT" userId="52bd6eaf-b9aa-49ee-b4df-ffd20092971b" providerId="ADAL" clId="{2FA47FC6-0738-4C5D-A640-7EFA1C58E695}" dt="2026-08-18T17:52:30.719" v="30"/>
          <ac:spMkLst>
            <pc:docMk/>
            <pc:sldMk cId="1569650754" sldId="361"/>
            <ac:spMk id="2" creationId="{8C38ABDF-3701-373A-0C4A-B8AD6F4560F3}"/>
          </ac:spMkLst>
        </pc:spChg>
        <pc:spChg chg="mod ord">
          <ac:chgData name="Crosby, Brent@DOT" userId="52bd6eaf-b9aa-49ee-b4df-ffd20092971b" providerId="ADAL" clId="{2FA47FC6-0738-4C5D-A640-7EFA1C58E695}" dt="2026-08-18T17:52:36.014" v="32" actId="962"/>
          <ac:spMkLst>
            <pc:docMk/>
            <pc:sldMk cId="1569650754" sldId="361"/>
            <ac:spMk id="3" creationId="{FFBB266D-6E2D-B658-3214-209ECD74BC97}"/>
          </ac:spMkLst>
        </pc:spChg>
        <pc:spChg chg="ord">
          <ac:chgData name="Crosby, Brent@DOT" userId="52bd6eaf-b9aa-49ee-b4df-ffd20092971b" providerId="ADAL" clId="{2FA47FC6-0738-4C5D-A640-7EFA1C58E695}" dt="2026-08-18T17:52:30.719" v="30"/>
          <ac:spMkLst>
            <pc:docMk/>
            <pc:sldMk cId="1569650754" sldId="361"/>
            <ac:spMk id="4" creationId="{E22F1A90-00F4-2E50-D1AE-7CEB1B3E3B56}"/>
          </ac:spMkLst>
        </pc:spChg>
        <pc:spChg chg="mod ord">
          <ac:chgData name="Crosby, Brent@DOT" userId="52bd6eaf-b9aa-49ee-b4df-ffd20092971b" providerId="ADAL" clId="{2FA47FC6-0738-4C5D-A640-7EFA1C58E695}" dt="2026-08-18T17:52:30.719" v="30"/>
          <ac:spMkLst>
            <pc:docMk/>
            <pc:sldMk cId="1569650754" sldId="361"/>
            <ac:spMk id="5" creationId="{EEFA0D70-AF05-5AEF-A5E2-219B597D3F4B}"/>
          </ac:spMkLst>
        </pc:spChg>
        <pc:spChg chg="ord">
          <ac:chgData name="Crosby, Brent@DOT" userId="52bd6eaf-b9aa-49ee-b4df-ffd20092971b" providerId="ADAL" clId="{2FA47FC6-0738-4C5D-A640-7EFA1C58E695}" dt="2026-08-18T17:52:30.719" v="30"/>
          <ac:spMkLst>
            <pc:docMk/>
            <pc:sldMk cId="1569650754" sldId="361"/>
            <ac:spMk id="6" creationId="{94775A7E-A202-F639-9C3D-C1D538F83402}"/>
          </ac:spMkLst>
        </pc:spChg>
        <pc:spChg chg="mod ord">
          <ac:chgData name="Crosby, Brent@DOT" userId="52bd6eaf-b9aa-49ee-b4df-ffd20092971b" providerId="ADAL" clId="{2FA47FC6-0738-4C5D-A640-7EFA1C58E695}" dt="2026-08-18T17:52:33.254" v="31" actId="962"/>
          <ac:spMkLst>
            <pc:docMk/>
            <pc:sldMk cId="1569650754" sldId="361"/>
            <ac:spMk id="7" creationId="{CBB16AC2-FD0B-DD05-F731-BDADA71F8BCC}"/>
          </ac:spMkLst>
        </pc:spChg>
        <pc:picChg chg="ord">
          <ac:chgData name="Crosby, Brent@DOT" userId="52bd6eaf-b9aa-49ee-b4df-ffd20092971b" providerId="ADAL" clId="{2FA47FC6-0738-4C5D-A640-7EFA1C58E695}" dt="2026-08-18T17:52:30.719" v="30"/>
          <ac:picMkLst>
            <pc:docMk/>
            <pc:sldMk cId="1569650754" sldId="361"/>
            <ac:picMk id="13" creationId="{F7EFB121-01A0-7404-FF16-62F43F8E5B42}"/>
          </ac:picMkLst>
        </pc:picChg>
      </pc:sldChg>
      <pc:sldChg chg="modSp mod">
        <pc:chgData name="Crosby, Brent@DOT" userId="52bd6eaf-b9aa-49ee-b4df-ffd20092971b" providerId="ADAL" clId="{2FA47FC6-0738-4C5D-A640-7EFA1C58E695}" dt="2026-08-18T17:52:50.323" v="45" actId="962"/>
        <pc:sldMkLst>
          <pc:docMk/>
          <pc:sldMk cId="2239695339" sldId="363"/>
        </pc:sldMkLst>
        <pc:spChg chg="mod ord">
          <ac:chgData name="Crosby, Brent@DOT" userId="52bd6eaf-b9aa-49ee-b4df-ffd20092971b" providerId="ADAL" clId="{2FA47FC6-0738-4C5D-A640-7EFA1C58E695}" dt="2026-08-18T17:52:50.323" v="45" actId="962"/>
          <ac:spMkLst>
            <pc:docMk/>
            <pc:sldMk cId="2239695339" sldId="363"/>
            <ac:spMk id="2" creationId="{5561ECAA-7EB2-DA58-8C2A-8488458C6B63}"/>
          </ac:spMkLst>
        </pc:spChg>
        <pc:spChg chg="mod ord">
          <ac:chgData name="Crosby, Brent@DOT" userId="52bd6eaf-b9aa-49ee-b4df-ffd20092971b" providerId="ADAL" clId="{2FA47FC6-0738-4C5D-A640-7EFA1C58E695}" dt="2026-08-18T17:52:44.736" v="44" actId="962"/>
          <ac:spMkLst>
            <pc:docMk/>
            <pc:sldMk cId="2239695339" sldId="363"/>
            <ac:spMk id="3" creationId="{1D8F4147-680B-7FFE-4EE4-9ED83C548ED9}"/>
          </ac:spMkLst>
        </pc:spChg>
        <pc:spChg chg="mod ord">
          <ac:chgData name="Crosby, Brent@DOT" userId="52bd6eaf-b9aa-49ee-b4df-ffd20092971b" providerId="ADAL" clId="{2FA47FC6-0738-4C5D-A640-7EFA1C58E695}" dt="2026-08-18T17:52:40.693" v="39" actId="962"/>
          <ac:spMkLst>
            <pc:docMk/>
            <pc:sldMk cId="2239695339" sldId="363"/>
            <ac:spMk id="5" creationId="{366E0346-C5AE-5502-0324-C6CE360A5C40}"/>
          </ac:spMkLst>
        </pc:spChg>
        <pc:spChg chg="ord">
          <ac:chgData name="Crosby, Brent@DOT" userId="52bd6eaf-b9aa-49ee-b4df-ffd20092971b" providerId="ADAL" clId="{2FA47FC6-0738-4C5D-A640-7EFA1C58E695}" dt="2026-08-18T17:52:39.055" v="36"/>
          <ac:spMkLst>
            <pc:docMk/>
            <pc:sldMk cId="2239695339" sldId="363"/>
            <ac:spMk id="6" creationId="{5D2E25EF-04C1-DB59-10BB-C8C2E6610193}"/>
          </ac:spMkLst>
        </pc:spChg>
        <pc:spChg chg="mod ord">
          <ac:chgData name="Crosby, Brent@DOT" userId="52bd6eaf-b9aa-49ee-b4df-ffd20092971b" providerId="ADAL" clId="{2FA47FC6-0738-4C5D-A640-7EFA1C58E695}" dt="2026-08-18T17:52:42.635" v="40" actId="962"/>
          <ac:spMkLst>
            <pc:docMk/>
            <pc:sldMk cId="2239695339" sldId="363"/>
            <ac:spMk id="7" creationId="{FE0536E6-3125-9F28-C0BC-4A11A565510F}"/>
          </ac:spMkLst>
        </pc:spChg>
        <pc:spChg chg="mod ord">
          <ac:chgData name="Crosby, Brent@DOT" userId="52bd6eaf-b9aa-49ee-b4df-ffd20092971b" providerId="ADAL" clId="{2FA47FC6-0738-4C5D-A640-7EFA1C58E695}" dt="2026-08-18T17:52:44.365" v="43" actId="962"/>
          <ac:spMkLst>
            <pc:docMk/>
            <pc:sldMk cId="2239695339" sldId="363"/>
            <ac:spMk id="8" creationId="{456AA78A-A8D1-3A50-98A2-5622A942E4D1}"/>
          </ac:spMkLst>
        </pc:spChg>
        <pc:graphicFrameChg chg="mod ord">
          <ac:chgData name="Crosby, Brent@DOT" userId="52bd6eaf-b9aa-49ee-b4df-ffd20092971b" providerId="ADAL" clId="{2FA47FC6-0738-4C5D-A640-7EFA1C58E695}" dt="2026-08-18T17:52:39.055" v="36"/>
          <ac:graphicFrameMkLst>
            <pc:docMk/>
            <pc:sldMk cId="2239695339" sldId="363"/>
            <ac:graphicFrameMk id="11" creationId="{3BB0C15B-7A34-A4FD-FD31-57DAC22FBCD5}"/>
          </ac:graphicFrameMkLst>
        </pc:graphicFrameChg>
      </pc:sldChg>
      <pc:sldChg chg="modSp mod">
        <pc:chgData name="Crosby, Brent@DOT" userId="52bd6eaf-b9aa-49ee-b4df-ffd20092971b" providerId="ADAL" clId="{2FA47FC6-0738-4C5D-A640-7EFA1C58E695}" dt="2026-08-18T17:53:19.968" v="67"/>
        <pc:sldMkLst>
          <pc:docMk/>
          <pc:sldMk cId="3182237947" sldId="364"/>
        </pc:sldMkLst>
        <pc:spChg chg="mod ord">
          <ac:chgData name="Crosby, Brent@DOT" userId="52bd6eaf-b9aa-49ee-b4df-ffd20092971b" providerId="ADAL" clId="{2FA47FC6-0738-4C5D-A640-7EFA1C58E695}" dt="2026-08-18T17:53:19.968" v="67"/>
          <ac:spMkLst>
            <pc:docMk/>
            <pc:sldMk cId="3182237947" sldId="364"/>
            <ac:spMk id="2" creationId="{89B462A7-7C19-5C69-E7C4-66746BEE3348}"/>
          </ac:spMkLst>
        </pc:spChg>
        <pc:spChg chg="mod ord">
          <ac:chgData name="Crosby, Brent@DOT" userId="52bd6eaf-b9aa-49ee-b4df-ffd20092971b" providerId="ADAL" clId="{2FA47FC6-0738-4C5D-A640-7EFA1C58E695}" dt="2026-08-18T17:53:19.968" v="67"/>
          <ac:spMkLst>
            <pc:docMk/>
            <pc:sldMk cId="3182237947" sldId="364"/>
            <ac:spMk id="3" creationId="{F8BE74AA-255A-C242-B538-DF3BFA00F427}"/>
          </ac:spMkLst>
        </pc:spChg>
        <pc:spChg chg="ord">
          <ac:chgData name="Crosby, Brent@DOT" userId="52bd6eaf-b9aa-49ee-b4df-ffd20092971b" providerId="ADAL" clId="{2FA47FC6-0738-4C5D-A640-7EFA1C58E695}" dt="2026-08-18T17:53:19.968" v="67"/>
          <ac:spMkLst>
            <pc:docMk/>
            <pc:sldMk cId="3182237947" sldId="364"/>
            <ac:spMk id="5" creationId="{D592D3B0-A4A5-FE74-416B-412B558E0F22}"/>
          </ac:spMkLst>
        </pc:spChg>
        <pc:spChg chg="mod ord">
          <ac:chgData name="Crosby, Brent@DOT" userId="52bd6eaf-b9aa-49ee-b4df-ffd20092971b" providerId="ADAL" clId="{2FA47FC6-0738-4C5D-A640-7EFA1C58E695}" dt="2026-08-18T17:53:19.968" v="67"/>
          <ac:spMkLst>
            <pc:docMk/>
            <pc:sldMk cId="3182237947" sldId="364"/>
            <ac:spMk id="6" creationId="{19DFCA88-371C-A5B8-008D-9E395967F1C7}"/>
          </ac:spMkLst>
        </pc:spChg>
        <pc:spChg chg="mod ord">
          <ac:chgData name="Crosby, Brent@DOT" userId="52bd6eaf-b9aa-49ee-b4df-ffd20092971b" providerId="ADAL" clId="{2FA47FC6-0738-4C5D-A640-7EFA1C58E695}" dt="2026-08-18T17:53:19.968" v="67"/>
          <ac:spMkLst>
            <pc:docMk/>
            <pc:sldMk cId="3182237947" sldId="364"/>
            <ac:spMk id="11" creationId="{C2FA0406-D4D6-144E-3419-9621C35A1800}"/>
          </ac:spMkLst>
        </pc:spChg>
        <pc:picChg chg="mod ord">
          <ac:chgData name="Crosby, Brent@DOT" userId="52bd6eaf-b9aa-49ee-b4df-ffd20092971b" providerId="ADAL" clId="{2FA47FC6-0738-4C5D-A640-7EFA1C58E695}" dt="2026-08-18T17:53:19.968" v="67"/>
          <ac:picMkLst>
            <pc:docMk/>
            <pc:sldMk cId="3182237947" sldId="364"/>
            <ac:picMk id="8" creationId="{C2B48B4D-1562-723E-333F-7BE935A5B940}"/>
          </ac:picMkLst>
        </pc:picChg>
        <pc:picChg chg="mod ord">
          <ac:chgData name="Crosby, Brent@DOT" userId="52bd6eaf-b9aa-49ee-b4df-ffd20092971b" providerId="ADAL" clId="{2FA47FC6-0738-4C5D-A640-7EFA1C58E695}" dt="2026-08-18T17:53:19.968" v="67"/>
          <ac:picMkLst>
            <pc:docMk/>
            <pc:sldMk cId="3182237947" sldId="364"/>
            <ac:picMk id="9" creationId="{606CB466-9B88-876C-AA45-C3D1E4A91799}"/>
          </ac:picMkLst>
        </pc:picChg>
        <pc:cxnChg chg="mod ord">
          <ac:chgData name="Crosby, Brent@DOT" userId="52bd6eaf-b9aa-49ee-b4df-ffd20092971b" providerId="ADAL" clId="{2FA47FC6-0738-4C5D-A640-7EFA1C58E695}" dt="2026-08-18T17:53:19.968" v="67"/>
          <ac:cxnSpMkLst>
            <pc:docMk/>
            <pc:sldMk cId="3182237947" sldId="364"/>
            <ac:cxnSpMk id="15" creationId="{A712BC1F-B85F-86B0-4446-9D356D402E69}"/>
          </ac:cxnSpMkLst>
        </pc:cxnChg>
      </pc:sldChg>
      <pc:sldChg chg="modSp mod">
        <pc:chgData name="Crosby, Brent@DOT" userId="52bd6eaf-b9aa-49ee-b4df-ffd20092971b" providerId="ADAL" clId="{2FA47FC6-0738-4C5D-A640-7EFA1C58E695}" dt="2026-08-18T17:53:43.425" v="75"/>
        <pc:sldMkLst>
          <pc:docMk/>
          <pc:sldMk cId="406803201" sldId="365"/>
        </pc:sldMkLst>
        <pc:spChg chg="mod ord">
          <ac:chgData name="Crosby, Brent@DOT" userId="52bd6eaf-b9aa-49ee-b4df-ffd20092971b" providerId="ADAL" clId="{2FA47FC6-0738-4C5D-A640-7EFA1C58E695}" dt="2026-08-18T17:53:43.425" v="75"/>
          <ac:spMkLst>
            <pc:docMk/>
            <pc:sldMk cId="406803201" sldId="365"/>
            <ac:spMk id="2" creationId="{24357C5B-D638-C8A9-FBF8-455C849546CC}"/>
          </ac:spMkLst>
        </pc:spChg>
        <pc:spChg chg="mod ord">
          <ac:chgData name="Crosby, Brent@DOT" userId="52bd6eaf-b9aa-49ee-b4df-ffd20092971b" providerId="ADAL" clId="{2FA47FC6-0738-4C5D-A640-7EFA1C58E695}" dt="2026-08-18T17:53:43.425" v="75"/>
          <ac:spMkLst>
            <pc:docMk/>
            <pc:sldMk cId="406803201" sldId="365"/>
            <ac:spMk id="3" creationId="{860C6648-BBA6-1487-5151-8B171C8BA808}"/>
          </ac:spMkLst>
        </pc:spChg>
        <pc:spChg chg="ord">
          <ac:chgData name="Crosby, Brent@DOT" userId="52bd6eaf-b9aa-49ee-b4df-ffd20092971b" providerId="ADAL" clId="{2FA47FC6-0738-4C5D-A640-7EFA1C58E695}" dt="2026-08-18T17:53:43.425" v="75"/>
          <ac:spMkLst>
            <pc:docMk/>
            <pc:sldMk cId="406803201" sldId="365"/>
            <ac:spMk id="4" creationId="{F800D350-9277-4854-8B43-65AF89CCAE7E}"/>
          </ac:spMkLst>
        </pc:spChg>
        <pc:spChg chg="mod ord">
          <ac:chgData name="Crosby, Brent@DOT" userId="52bd6eaf-b9aa-49ee-b4df-ffd20092971b" providerId="ADAL" clId="{2FA47FC6-0738-4C5D-A640-7EFA1C58E695}" dt="2026-08-18T17:53:43.425" v="75"/>
          <ac:spMkLst>
            <pc:docMk/>
            <pc:sldMk cId="406803201" sldId="365"/>
            <ac:spMk id="5" creationId="{F2795244-D873-CB1A-8816-C5228D99CFCB}"/>
          </ac:spMkLst>
        </pc:spChg>
        <pc:spChg chg="mod ord">
          <ac:chgData name="Crosby, Brent@DOT" userId="52bd6eaf-b9aa-49ee-b4df-ffd20092971b" providerId="ADAL" clId="{2FA47FC6-0738-4C5D-A640-7EFA1C58E695}" dt="2026-08-18T17:53:43.425" v="75"/>
          <ac:spMkLst>
            <pc:docMk/>
            <pc:sldMk cId="406803201" sldId="365"/>
            <ac:spMk id="33" creationId="{4415BA48-B7D4-3270-4E8F-021FDD1A90EF}"/>
          </ac:spMkLst>
        </pc:spChg>
        <pc:spChg chg="ord">
          <ac:chgData name="Crosby, Brent@DOT" userId="52bd6eaf-b9aa-49ee-b4df-ffd20092971b" providerId="ADAL" clId="{2FA47FC6-0738-4C5D-A640-7EFA1C58E695}" dt="2026-08-18T17:53:43.425" v="75"/>
          <ac:spMkLst>
            <pc:docMk/>
            <pc:sldMk cId="406803201" sldId="365"/>
            <ac:spMk id="34" creationId="{E2CF40CA-40F7-AD46-117B-3EDBC5E48046}"/>
          </ac:spMkLst>
        </pc:spChg>
        <pc:picChg chg="mod ord">
          <ac:chgData name="Crosby, Brent@DOT" userId="52bd6eaf-b9aa-49ee-b4df-ffd20092971b" providerId="ADAL" clId="{2FA47FC6-0738-4C5D-A640-7EFA1C58E695}" dt="2026-08-18T17:53:43.425" v="75"/>
          <ac:picMkLst>
            <pc:docMk/>
            <pc:sldMk cId="406803201" sldId="365"/>
            <ac:picMk id="11" creationId="{2FAE8A34-D1D2-5376-CBB7-418D8A2E9103}"/>
          </ac:picMkLst>
        </pc:picChg>
      </pc:sldChg>
      <pc:sldChg chg="modSp mod">
        <pc:chgData name="Crosby, Brent@DOT" userId="52bd6eaf-b9aa-49ee-b4df-ffd20092971b" providerId="ADAL" clId="{2FA47FC6-0738-4C5D-A640-7EFA1C58E695}" dt="2026-08-18T17:52:52.827" v="47"/>
        <pc:sldMkLst>
          <pc:docMk/>
          <pc:sldMk cId="2672525510" sldId="371"/>
        </pc:sldMkLst>
        <pc:spChg chg="ord">
          <ac:chgData name="Crosby, Brent@DOT" userId="52bd6eaf-b9aa-49ee-b4df-ffd20092971b" providerId="ADAL" clId="{2FA47FC6-0738-4C5D-A640-7EFA1C58E695}" dt="2026-08-18T17:52:52.827" v="47"/>
          <ac:spMkLst>
            <pc:docMk/>
            <pc:sldMk cId="2672525510" sldId="371"/>
            <ac:spMk id="2" creationId="{20154C69-2881-59A6-D25A-7A420E3F27EA}"/>
          </ac:spMkLst>
        </pc:spChg>
        <pc:spChg chg="ord">
          <ac:chgData name="Crosby, Brent@DOT" userId="52bd6eaf-b9aa-49ee-b4df-ffd20092971b" providerId="ADAL" clId="{2FA47FC6-0738-4C5D-A640-7EFA1C58E695}" dt="2026-08-18T17:52:52.827" v="47"/>
          <ac:spMkLst>
            <pc:docMk/>
            <pc:sldMk cId="2672525510" sldId="371"/>
            <ac:spMk id="3" creationId="{81C94FA7-7A37-C62E-A882-5987CD13106C}"/>
          </ac:spMkLst>
        </pc:spChg>
        <pc:spChg chg="ord">
          <ac:chgData name="Crosby, Brent@DOT" userId="52bd6eaf-b9aa-49ee-b4df-ffd20092971b" providerId="ADAL" clId="{2FA47FC6-0738-4C5D-A640-7EFA1C58E695}" dt="2026-08-18T17:52:52.827" v="47"/>
          <ac:spMkLst>
            <pc:docMk/>
            <pc:sldMk cId="2672525510" sldId="371"/>
            <ac:spMk id="4" creationId="{A7AE221B-C1E6-98F7-46DB-B42933DDCC1A}"/>
          </ac:spMkLst>
        </pc:spChg>
        <pc:spChg chg="mod ord">
          <ac:chgData name="Crosby, Brent@DOT" userId="52bd6eaf-b9aa-49ee-b4df-ffd20092971b" providerId="ADAL" clId="{2FA47FC6-0738-4C5D-A640-7EFA1C58E695}" dt="2026-08-18T17:52:52.827" v="47"/>
          <ac:spMkLst>
            <pc:docMk/>
            <pc:sldMk cId="2672525510" sldId="371"/>
            <ac:spMk id="5" creationId="{6C84669B-312F-6F63-8A45-55FDE760A492}"/>
          </ac:spMkLst>
        </pc:spChg>
        <pc:spChg chg="ord">
          <ac:chgData name="Crosby, Brent@DOT" userId="52bd6eaf-b9aa-49ee-b4df-ffd20092971b" providerId="ADAL" clId="{2FA47FC6-0738-4C5D-A640-7EFA1C58E695}" dt="2026-08-18T17:52:52.827" v="47"/>
          <ac:spMkLst>
            <pc:docMk/>
            <pc:sldMk cId="2672525510" sldId="371"/>
            <ac:spMk id="6" creationId="{1FF0DA2D-25AE-AE8B-7B53-376E97E0762E}"/>
          </ac:spMkLst>
        </pc:spChg>
        <pc:spChg chg="ord">
          <ac:chgData name="Crosby, Brent@DOT" userId="52bd6eaf-b9aa-49ee-b4df-ffd20092971b" providerId="ADAL" clId="{2FA47FC6-0738-4C5D-A640-7EFA1C58E695}" dt="2026-08-18T17:52:52.827" v="47"/>
          <ac:spMkLst>
            <pc:docMk/>
            <pc:sldMk cId="2672525510" sldId="371"/>
            <ac:spMk id="7" creationId="{33DC02F6-1ED2-EB93-BA3D-74F846E3F91C}"/>
          </ac:spMkLst>
        </pc:spChg>
        <pc:picChg chg="ord">
          <ac:chgData name="Crosby, Brent@DOT" userId="52bd6eaf-b9aa-49ee-b4df-ffd20092971b" providerId="ADAL" clId="{2FA47FC6-0738-4C5D-A640-7EFA1C58E695}" dt="2026-08-18T17:52:52.827" v="47"/>
          <ac:picMkLst>
            <pc:docMk/>
            <pc:sldMk cId="2672525510" sldId="371"/>
            <ac:picMk id="15" creationId="{61D4B676-AD47-7FF9-6781-3ECBA3876CEE}"/>
          </ac:picMkLst>
        </pc:picChg>
      </pc:sldChg>
      <pc:sldChg chg="modSp mod">
        <pc:chgData name="Crosby, Brent@DOT" userId="52bd6eaf-b9aa-49ee-b4df-ffd20092971b" providerId="ADAL" clId="{2FA47FC6-0738-4C5D-A640-7EFA1C58E695}" dt="2026-08-18T17:53:54.091" v="79" actId="962"/>
        <pc:sldMkLst>
          <pc:docMk/>
          <pc:sldMk cId="810136721" sldId="374"/>
        </pc:sldMkLst>
        <pc:spChg chg="mod ord">
          <ac:chgData name="Crosby, Brent@DOT" userId="52bd6eaf-b9aa-49ee-b4df-ffd20092971b" providerId="ADAL" clId="{2FA47FC6-0738-4C5D-A640-7EFA1C58E695}" dt="2026-08-18T17:53:51.963" v="78" actId="962"/>
          <ac:spMkLst>
            <pc:docMk/>
            <pc:sldMk cId="810136721" sldId="374"/>
            <ac:spMk id="2" creationId="{9A9C6C04-25EA-7DEA-AA9B-E7CEA391E2BF}"/>
          </ac:spMkLst>
        </pc:spChg>
        <pc:spChg chg="mod ord">
          <ac:chgData name="Crosby, Brent@DOT" userId="52bd6eaf-b9aa-49ee-b4df-ffd20092971b" providerId="ADAL" clId="{2FA47FC6-0738-4C5D-A640-7EFA1C58E695}" dt="2026-08-18T17:53:51.018" v="77" actId="962"/>
          <ac:spMkLst>
            <pc:docMk/>
            <pc:sldMk cId="810136721" sldId="374"/>
            <ac:spMk id="3" creationId="{F4B9BAB4-EC1C-F79A-11FE-502C94FFEF97}"/>
          </ac:spMkLst>
        </pc:spChg>
        <pc:spChg chg="ord">
          <ac:chgData name="Crosby, Brent@DOT" userId="52bd6eaf-b9aa-49ee-b4df-ffd20092971b" providerId="ADAL" clId="{2FA47FC6-0738-4C5D-A640-7EFA1C58E695}" dt="2026-08-18T17:53:47.897" v="76"/>
          <ac:spMkLst>
            <pc:docMk/>
            <pc:sldMk cId="810136721" sldId="374"/>
            <ac:spMk id="4" creationId="{C6B4AE39-2784-1AA7-0F15-423E0844D916}"/>
          </ac:spMkLst>
        </pc:spChg>
        <pc:spChg chg="ord">
          <ac:chgData name="Crosby, Brent@DOT" userId="52bd6eaf-b9aa-49ee-b4df-ffd20092971b" providerId="ADAL" clId="{2FA47FC6-0738-4C5D-A640-7EFA1C58E695}" dt="2026-08-18T17:53:47.897" v="76"/>
          <ac:spMkLst>
            <pc:docMk/>
            <pc:sldMk cId="810136721" sldId="374"/>
            <ac:spMk id="5" creationId="{150584AA-FFE8-5E99-8F49-7377FA87ED40}"/>
          </ac:spMkLst>
        </pc:spChg>
        <pc:spChg chg="mod ord">
          <ac:chgData name="Crosby, Brent@DOT" userId="52bd6eaf-b9aa-49ee-b4df-ffd20092971b" providerId="ADAL" clId="{2FA47FC6-0738-4C5D-A640-7EFA1C58E695}" dt="2026-08-18T17:53:47.897" v="76"/>
          <ac:spMkLst>
            <pc:docMk/>
            <pc:sldMk cId="810136721" sldId="374"/>
            <ac:spMk id="6" creationId="{0E57EDB4-5DE8-C4E4-C864-0E0EEC707828}"/>
          </ac:spMkLst>
        </pc:spChg>
        <pc:spChg chg="ord">
          <ac:chgData name="Crosby, Brent@DOT" userId="52bd6eaf-b9aa-49ee-b4df-ffd20092971b" providerId="ADAL" clId="{2FA47FC6-0738-4C5D-A640-7EFA1C58E695}" dt="2026-08-18T17:53:47.897" v="76"/>
          <ac:spMkLst>
            <pc:docMk/>
            <pc:sldMk cId="810136721" sldId="374"/>
            <ac:spMk id="7" creationId="{1E2F8BE3-1EB1-CAE7-E00A-3304A9A6CA07}"/>
          </ac:spMkLst>
        </pc:spChg>
        <pc:spChg chg="mod ord">
          <ac:chgData name="Crosby, Brent@DOT" userId="52bd6eaf-b9aa-49ee-b4df-ffd20092971b" providerId="ADAL" clId="{2FA47FC6-0738-4C5D-A640-7EFA1C58E695}" dt="2026-08-18T17:53:54.091" v="79" actId="962"/>
          <ac:spMkLst>
            <pc:docMk/>
            <pc:sldMk cId="810136721" sldId="374"/>
            <ac:spMk id="8" creationId="{4E716D75-EEFF-0C05-8A57-58EB5EC524B5}"/>
          </ac:spMkLst>
        </pc:spChg>
        <pc:spChg chg="ord">
          <ac:chgData name="Crosby, Brent@DOT" userId="52bd6eaf-b9aa-49ee-b4df-ffd20092971b" providerId="ADAL" clId="{2FA47FC6-0738-4C5D-A640-7EFA1C58E695}" dt="2026-08-18T17:53:47.897" v="76"/>
          <ac:spMkLst>
            <pc:docMk/>
            <pc:sldMk cId="810136721" sldId="374"/>
            <ac:spMk id="9" creationId="{765DE2E6-1A1A-2457-9515-3437E2401F53}"/>
          </ac:spMkLst>
        </pc:spChg>
      </pc:sldChg>
      <pc:sldChg chg="modSp mod">
        <pc:chgData name="Crosby, Brent@DOT" userId="52bd6eaf-b9aa-49ee-b4df-ffd20092971b" providerId="ADAL" clId="{2FA47FC6-0738-4C5D-A640-7EFA1C58E695}" dt="2026-08-18T17:54:08.485" v="83" actId="962"/>
        <pc:sldMkLst>
          <pc:docMk/>
          <pc:sldMk cId="3254686445" sldId="375"/>
        </pc:sldMkLst>
        <pc:spChg chg="mod ord">
          <ac:chgData name="Crosby, Brent@DOT" userId="52bd6eaf-b9aa-49ee-b4df-ffd20092971b" providerId="ADAL" clId="{2FA47FC6-0738-4C5D-A640-7EFA1C58E695}" dt="2026-08-18T17:54:08.485" v="83" actId="962"/>
          <ac:spMkLst>
            <pc:docMk/>
            <pc:sldMk cId="3254686445" sldId="375"/>
            <ac:spMk id="2" creationId="{37EB5F11-E3CA-D711-125D-B2FD532C5E9B}"/>
          </ac:spMkLst>
        </pc:spChg>
        <pc:spChg chg="mod ord">
          <ac:chgData name="Crosby, Brent@DOT" userId="52bd6eaf-b9aa-49ee-b4df-ffd20092971b" providerId="ADAL" clId="{2FA47FC6-0738-4C5D-A640-7EFA1C58E695}" dt="2026-08-18T17:54:03.342" v="81" actId="962"/>
          <ac:spMkLst>
            <pc:docMk/>
            <pc:sldMk cId="3254686445" sldId="375"/>
            <ac:spMk id="3" creationId="{F417B0BD-9018-5435-1CEA-6F37C14AB064}"/>
          </ac:spMkLst>
        </pc:spChg>
        <pc:spChg chg="mod ord">
          <ac:chgData name="Crosby, Brent@DOT" userId="52bd6eaf-b9aa-49ee-b4df-ffd20092971b" providerId="ADAL" clId="{2FA47FC6-0738-4C5D-A640-7EFA1C58E695}" dt="2026-08-18T17:54:00.368" v="80"/>
          <ac:spMkLst>
            <pc:docMk/>
            <pc:sldMk cId="3254686445" sldId="375"/>
            <ac:spMk id="5" creationId="{DEA65709-E9C5-C369-EE86-F7BB8D24E86F}"/>
          </ac:spMkLst>
        </pc:spChg>
        <pc:spChg chg="mod ord">
          <ac:chgData name="Crosby, Brent@DOT" userId="52bd6eaf-b9aa-49ee-b4df-ffd20092971b" providerId="ADAL" clId="{2FA47FC6-0738-4C5D-A640-7EFA1C58E695}" dt="2026-08-18T17:54:07.696" v="82" actId="962"/>
          <ac:spMkLst>
            <pc:docMk/>
            <pc:sldMk cId="3254686445" sldId="375"/>
            <ac:spMk id="6" creationId="{5E335FFD-5126-E872-B999-975D25F54638}"/>
          </ac:spMkLst>
        </pc:spChg>
        <pc:graphicFrameChg chg="mod ord">
          <ac:chgData name="Crosby, Brent@DOT" userId="52bd6eaf-b9aa-49ee-b4df-ffd20092971b" providerId="ADAL" clId="{2FA47FC6-0738-4C5D-A640-7EFA1C58E695}" dt="2026-08-18T17:54:00.368" v="80"/>
          <ac:graphicFrameMkLst>
            <pc:docMk/>
            <pc:sldMk cId="3254686445" sldId="375"/>
            <ac:graphicFrameMk id="8" creationId="{6575175C-9CF2-7786-BAB2-1D66D7E99F11}"/>
          </ac:graphicFrameMkLst>
        </pc:graphicFrameChg>
      </pc:sldChg>
      <pc:sldChg chg="modSp mod">
        <pc:chgData name="Crosby, Brent@DOT" userId="52bd6eaf-b9aa-49ee-b4df-ffd20092971b" providerId="ADAL" clId="{2FA47FC6-0738-4C5D-A640-7EFA1C58E695}" dt="2026-08-18T17:54:16.567" v="84"/>
        <pc:sldMkLst>
          <pc:docMk/>
          <pc:sldMk cId="4017825367" sldId="376"/>
        </pc:sldMkLst>
        <pc:spChg chg="ord">
          <ac:chgData name="Crosby, Brent@DOT" userId="52bd6eaf-b9aa-49ee-b4df-ffd20092971b" providerId="ADAL" clId="{2FA47FC6-0738-4C5D-A640-7EFA1C58E695}" dt="2026-08-18T17:54:16.567" v="84"/>
          <ac:spMkLst>
            <pc:docMk/>
            <pc:sldMk cId="4017825367" sldId="376"/>
            <ac:spMk id="2" creationId="{1BEFCB04-A771-A412-E199-19C486A3F22C}"/>
          </ac:spMkLst>
        </pc:spChg>
        <pc:spChg chg="ord">
          <ac:chgData name="Crosby, Brent@DOT" userId="52bd6eaf-b9aa-49ee-b4df-ffd20092971b" providerId="ADAL" clId="{2FA47FC6-0738-4C5D-A640-7EFA1C58E695}" dt="2026-08-18T17:54:16.567" v="84"/>
          <ac:spMkLst>
            <pc:docMk/>
            <pc:sldMk cId="4017825367" sldId="376"/>
            <ac:spMk id="3" creationId="{9781FC48-CF00-426F-72BD-0309E271CE90}"/>
          </ac:spMkLst>
        </pc:spChg>
        <pc:spChg chg="mod ord">
          <ac:chgData name="Crosby, Brent@DOT" userId="52bd6eaf-b9aa-49ee-b4df-ffd20092971b" providerId="ADAL" clId="{2FA47FC6-0738-4C5D-A640-7EFA1C58E695}" dt="2026-08-18T17:54:16.567" v="84"/>
          <ac:spMkLst>
            <pc:docMk/>
            <pc:sldMk cId="4017825367" sldId="376"/>
            <ac:spMk id="5" creationId="{909CC633-37F1-75B5-6503-BE063C091A5F}"/>
          </ac:spMkLst>
        </pc:spChg>
        <pc:spChg chg="ord">
          <ac:chgData name="Crosby, Brent@DOT" userId="52bd6eaf-b9aa-49ee-b4df-ffd20092971b" providerId="ADAL" clId="{2FA47FC6-0738-4C5D-A640-7EFA1C58E695}" dt="2026-08-18T17:54:16.567" v="84"/>
          <ac:spMkLst>
            <pc:docMk/>
            <pc:sldMk cId="4017825367" sldId="376"/>
            <ac:spMk id="6" creationId="{045D7C7D-74B2-9419-B0B9-00920CED75A4}"/>
          </ac:spMkLst>
        </pc:spChg>
        <pc:spChg chg="ord">
          <ac:chgData name="Crosby, Brent@DOT" userId="52bd6eaf-b9aa-49ee-b4df-ffd20092971b" providerId="ADAL" clId="{2FA47FC6-0738-4C5D-A640-7EFA1C58E695}" dt="2026-08-18T17:54:16.567" v="84"/>
          <ac:spMkLst>
            <pc:docMk/>
            <pc:sldMk cId="4017825367" sldId="376"/>
            <ac:spMk id="7" creationId="{A6542983-264F-BC7E-290D-44F11C6B7A4A}"/>
          </ac:spMkLst>
        </pc:spChg>
        <pc:graphicFrameChg chg="mod ord">
          <ac:chgData name="Crosby, Brent@DOT" userId="52bd6eaf-b9aa-49ee-b4df-ffd20092971b" providerId="ADAL" clId="{2FA47FC6-0738-4C5D-A640-7EFA1C58E695}" dt="2026-08-18T17:54:16.567" v="84"/>
          <ac:graphicFrameMkLst>
            <pc:docMk/>
            <pc:sldMk cId="4017825367" sldId="376"/>
            <ac:graphicFrameMk id="29" creationId="{E338AA5A-3071-2004-40EA-8A078C10E43A}"/>
          </ac:graphicFrameMkLst>
        </pc:graphicFrameChg>
        <pc:picChg chg="mod ord">
          <ac:chgData name="Crosby, Brent@DOT" userId="52bd6eaf-b9aa-49ee-b4df-ffd20092971b" providerId="ADAL" clId="{2FA47FC6-0738-4C5D-A640-7EFA1C58E695}" dt="2026-08-18T17:54:16.567" v="84"/>
          <ac:picMkLst>
            <pc:docMk/>
            <pc:sldMk cId="4017825367" sldId="376"/>
            <ac:picMk id="10" creationId="{13CE1739-9260-F1D6-8307-386E3D616C03}"/>
          </ac:picMkLst>
        </pc:picChg>
      </pc:sldChg>
    </pc:docChg>
  </pc:docChgLst>
  <pc:docChgLst>
    <pc:chgData name="Jones, Linda P@DOT" userId="S::linda.p.jones@dot.ca.gov::ab5617a8-b2f0-4afe-b1d5-291f7343e799" providerId="AD" clId="Web-{ABFDF8B6-1F68-B888-6D72-06E1D5020DEF}"/>
    <pc:docChg chg="sldOrd">
      <pc:chgData name="Jones, Linda P@DOT" userId="S::linda.p.jones@dot.ca.gov::ab5617a8-b2f0-4afe-b1d5-291f7343e799" providerId="AD" clId="Web-{ABFDF8B6-1F68-B888-6D72-06E1D5020DEF}" dt="2026-08-18T14:51:08.438" v="0"/>
      <pc:docMkLst>
        <pc:docMk/>
      </pc:docMkLst>
      <pc:sldChg chg="ord">
        <pc:chgData name="Jones, Linda P@DOT" userId="S::linda.p.jones@dot.ca.gov::ab5617a8-b2f0-4afe-b1d5-291f7343e799" providerId="AD" clId="Web-{ABFDF8B6-1F68-B888-6D72-06E1D5020DEF}" dt="2026-08-18T14:51:08.438" v="0"/>
        <pc:sldMkLst>
          <pc:docMk/>
          <pc:sldMk cId="2342406898" sldId="306"/>
        </pc:sldMkLst>
      </pc:sldChg>
    </pc:docChg>
  </pc:docChgLst>
  <pc:docChgLst>
    <pc:chgData name="Jones, Linda P@DOT" userId="ab5617a8-b2f0-4afe-b1d5-291f7343e799" providerId="ADAL" clId="{2AE09203-8349-4973-84BD-55D847C277A0}"/>
    <pc:docChg chg="undo custSel addSld delSld modSld sldOrd">
      <pc:chgData name="Jones, Linda P@DOT" userId="ab5617a8-b2f0-4afe-b1d5-291f7343e799" providerId="ADAL" clId="{2AE09203-8349-4973-84BD-55D847C277A0}" dt="2026-08-07T14:50:39.726" v="2312" actId="20577"/>
      <pc:docMkLst>
        <pc:docMk/>
      </pc:docMkLst>
      <pc:sldChg chg="addSp delSp modSp mod ord">
        <pc:chgData name="Jones, Linda P@DOT" userId="ab5617a8-b2f0-4afe-b1d5-291f7343e799" providerId="ADAL" clId="{2AE09203-8349-4973-84BD-55D847C277A0}" dt="2026-08-05T23:12:47.397" v="349"/>
        <pc:sldMkLst>
          <pc:docMk/>
          <pc:sldMk cId="4216311038" sldId="286"/>
        </pc:sldMkLst>
        <pc:spChg chg="mod">
          <ac:chgData name="Jones, Linda P@DOT" userId="ab5617a8-b2f0-4afe-b1d5-291f7343e799" providerId="ADAL" clId="{2AE09203-8349-4973-84BD-55D847C277A0}" dt="2026-08-05T22:03:08.466" v="86" actId="1036"/>
          <ac:spMkLst>
            <pc:docMk/>
            <pc:sldMk cId="4216311038" sldId="286"/>
            <ac:spMk id="9" creationId="{B218DFB3-1324-43CB-76FB-A982D6E61CB8}"/>
          </ac:spMkLst>
        </pc:spChg>
        <pc:picChg chg="add mod modCrop">
          <ac:chgData name="Jones, Linda P@DOT" userId="ab5617a8-b2f0-4afe-b1d5-291f7343e799" providerId="ADAL" clId="{2AE09203-8349-4973-84BD-55D847C277A0}" dt="2026-08-05T22:09:38.783" v="149" actId="14100"/>
          <ac:picMkLst>
            <pc:docMk/>
            <pc:sldMk cId="4216311038" sldId="286"/>
            <ac:picMk id="20" creationId="{CD96DBD2-BF4A-7165-6426-3E3F6D7E7B02}"/>
          </ac:picMkLst>
        </pc:picChg>
      </pc:sldChg>
      <pc:sldChg chg="modSp mod ord modNotesTx">
        <pc:chgData name="Jones, Linda P@DOT" userId="ab5617a8-b2f0-4afe-b1d5-291f7343e799" providerId="ADAL" clId="{2AE09203-8349-4973-84BD-55D847C277A0}" dt="2026-08-05T23:19:24.477" v="550" actId="20577"/>
        <pc:sldMkLst>
          <pc:docMk/>
          <pc:sldMk cId="777784859" sldId="289"/>
        </pc:sldMkLst>
        <pc:spChg chg="mod">
          <ac:chgData name="Jones, Linda P@DOT" userId="ab5617a8-b2f0-4afe-b1d5-291f7343e799" providerId="ADAL" clId="{2AE09203-8349-4973-84BD-55D847C277A0}" dt="2026-08-05T23:16:57.977" v="441" actId="14100"/>
          <ac:spMkLst>
            <pc:docMk/>
            <pc:sldMk cId="777784859" sldId="289"/>
            <ac:spMk id="6" creationId="{B3C01099-73F9-771D-462D-D9A707B734F0}"/>
          </ac:spMkLst>
        </pc:spChg>
        <pc:spChg chg="mod">
          <ac:chgData name="Jones, Linda P@DOT" userId="ab5617a8-b2f0-4afe-b1d5-291f7343e799" providerId="ADAL" clId="{2AE09203-8349-4973-84BD-55D847C277A0}" dt="2026-08-05T23:19:24.477" v="550" actId="20577"/>
          <ac:spMkLst>
            <pc:docMk/>
            <pc:sldMk cId="777784859" sldId="289"/>
            <ac:spMk id="7" creationId="{C7B1931C-89E9-ADCC-3206-7776C02DB772}"/>
          </ac:spMkLst>
        </pc:spChg>
      </pc:sldChg>
      <pc:sldChg chg="modSp mod">
        <pc:chgData name="Jones, Linda P@DOT" userId="ab5617a8-b2f0-4afe-b1d5-291f7343e799" providerId="ADAL" clId="{2AE09203-8349-4973-84BD-55D847C277A0}" dt="2026-08-05T21:57:19.914" v="8" actId="20577"/>
        <pc:sldMkLst>
          <pc:docMk/>
          <pc:sldMk cId="2342406898" sldId="306"/>
        </pc:sldMkLst>
        <pc:spChg chg="mod">
          <ac:chgData name="Jones, Linda P@DOT" userId="ab5617a8-b2f0-4afe-b1d5-291f7343e799" providerId="ADAL" clId="{2AE09203-8349-4973-84BD-55D847C277A0}" dt="2026-08-05T21:57:19.914" v="8" actId="20577"/>
          <ac:spMkLst>
            <pc:docMk/>
            <pc:sldMk cId="2342406898" sldId="306"/>
            <ac:spMk id="7" creationId="{2D25E8B1-7250-2734-1811-0BCDA69FEE3F}"/>
          </ac:spMkLst>
        </pc:spChg>
      </pc:sldChg>
      <pc:sldChg chg="addSp delSp modSp mod ord">
        <pc:chgData name="Jones, Linda P@DOT" userId="ab5617a8-b2f0-4afe-b1d5-291f7343e799" providerId="ADAL" clId="{2AE09203-8349-4973-84BD-55D847C277A0}" dt="2026-08-07T14:36:59.342" v="2188" actId="478"/>
        <pc:sldMkLst>
          <pc:docMk/>
          <pc:sldMk cId="715179385" sldId="307"/>
        </pc:sldMkLst>
        <pc:spChg chg="mod">
          <ac:chgData name="Jones, Linda P@DOT" userId="ab5617a8-b2f0-4afe-b1d5-291f7343e799" providerId="ADAL" clId="{2AE09203-8349-4973-84BD-55D847C277A0}" dt="2026-08-06T00:01:12.524" v="1179" actId="20577"/>
          <ac:spMkLst>
            <pc:docMk/>
            <pc:sldMk cId="715179385" sldId="307"/>
            <ac:spMk id="5" creationId="{FE3D4574-716C-27BE-6884-27B7C15862D6}"/>
          </ac:spMkLst>
        </pc:spChg>
        <pc:picChg chg="add mod">
          <ac:chgData name="Jones, Linda P@DOT" userId="ab5617a8-b2f0-4afe-b1d5-291f7343e799" providerId="ADAL" clId="{2AE09203-8349-4973-84BD-55D847C277A0}" dt="2026-08-06T13:28:52.879" v="1201" actId="1076"/>
          <ac:picMkLst>
            <pc:docMk/>
            <pc:sldMk cId="715179385" sldId="307"/>
            <ac:picMk id="9" creationId="{AFF865FA-A922-A648-E6CA-9928CCD344A7}"/>
          </ac:picMkLst>
        </pc:picChg>
      </pc:sldChg>
      <pc:sldChg chg="ord">
        <pc:chgData name="Jones, Linda P@DOT" userId="ab5617a8-b2f0-4afe-b1d5-291f7343e799" providerId="ADAL" clId="{2AE09203-8349-4973-84BD-55D847C277A0}" dt="2026-08-06T14:18:30.201" v="1766"/>
        <pc:sldMkLst>
          <pc:docMk/>
          <pc:sldMk cId="4124955457" sldId="313"/>
        </pc:sldMkLst>
      </pc:sldChg>
      <pc:sldChg chg="modSp new mod">
        <pc:chgData name="Jones, Linda P@DOT" userId="ab5617a8-b2f0-4afe-b1d5-291f7343e799" providerId="ADAL" clId="{2AE09203-8349-4973-84BD-55D847C277A0}" dt="2026-08-07T14:38:28.444" v="2203" actId="20577"/>
        <pc:sldMkLst>
          <pc:docMk/>
          <pc:sldMk cId="1569650754" sldId="361"/>
        </pc:sldMkLst>
        <pc:spChg chg="mod">
          <ac:chgData name="Jones, Linda P@DOT" userId="ab5617a8-b2f0-4afe-b1d5-291f7343e799" providerId="ADAL" clId="{2AE09203-8349-4973-84BD-55D847C277A0}" dt="2026-08-05T23:19:49.577" v="571" actId="20577"/>
          <ac:spMkLst>
            <pc:docMk/>
            <pc:sldMk cId="1569650754" sldId="361"/>
            <ac:spMk id="5" creationId="{EEFA0D70-AF05-5AEF-A5E2-219B597D3F4B}"/>
          </ac:spMkLst>
        </pc:spChg>
        <pc:spChg chg="mod">
          <ac:chgData name="Jones, Linda P@DOT" userId="ab5617a8-b2f0-4afe-b1d5-291f7343e799" providerId="ADAL" clId="{2AE09203-8349-4973-84BD-55D847C277A0}" dt="2026-08-05T23:20:54.077" v="584" actId="27636"/>
          <ac:spMkLst>
            <pc:docMk/>
            <pc:sldMk cId="1569650754" sldId="361"/>
            <ac:spMk id="6" creationId="{94775A7E-A202-F639-9C3D-C1D538F83402}"/>
          </ac:spMkLst>
        </pc:spChg>
        <pc:spChg chg="mod">
          <ac:chgData name="Jones, Linda P@DOT" userId="ab5617a8-b2f0-4afe-b1d5-291f7343e799" providerId="ADAL" clId="{2AE09203-8349-4973-84BD-55D847C277A0}" dt="2026-08-07T14:38:28.444" v="2203" actId="20577"/>
          <ac:spMkLst>
            <pc:docMk/>
            <pc:sldMk cId="1569650754" sldId="361"/>
            <ac:spMk id="7" creationId="{CBB16AC2-FD0B-DD05-F731-BDADA71F8BCC}"/>
          </ac:spMkLst>
        </pc:spChg>
      </pc:sldChg>
      <pc:sldChg chg="addSp delSp modSp new mod">
        <pc:chgData name="Jones, Linda P@DOT" userId="ab5617a8-b2f0-4afe-b1d5-291f7343e799" providerId="ADAL" clId="{2AE09203-8349-4973-84BD-55D847C277A0}" dt="2026-08-07T14:38:40.292" v="2205" actId="20577"/>
        <pc:sldMkLst>
          <pc:docMk/>
          <pc:sldMk cId="2239695339" sldId="363"/>
        </pc:sldMkLst>
        <pc:spChg chg="mod">
          <ac:chgData name="Jones, Linda P@DOT" userId="ab5617a8-b2f0-4afe-b1d5-291f7343e799" providerId="ADAL" clId="{2AE09203-8349-4973-84BD-55D847C277A0}" dt="2026-08-05T23:49:26.621" v="988" actId="20577"/>
          <ac:spMkLst>
            <pc:docMk/>
            <pc:sldMk cId="2239695339" sldId="363"/>
            <ac:spMk id="5" creationId="{366E0346-C5AE-5502-0324-C6CE360A5C40}"/>
          </ac:spMkLst>
        </pc:spChg>
        <pc:spChg chg="mod">
          <ac:chgData name="Jones, Linda P@DOT" userId="ab5617a8-b2f0-4afe-b1d5-291f7343e799" providerId="ADAL" clId="{2AE09203-8349-4973-84BD-55D847C277A0}" dt="2026-08-06T13:58:53.372" v="1508" actId="20577"/>
          <ac:spMkLst>
            <pc:docMk/>
            <pc:sldMk cId="2239695339" sldId="363"/>
            <ac:spMk id="6" creationId="{5D2E25EF-04C1-DB59-10BB-C8C2E6610193}"/>
          </ac:spMkLst>
        </pc:spChg>
        <pc:spChg chg="mod">
          <ac:chgData name="Jones, Linda P@DOT" userId="ab5617a8-b2f0-4afe-b1d5-291f7343e799" providerId="ADAL" clId="{2AE09203-8349-4973-84BD-55D847C277A0}" dt="2026-08-07T14:38:40.292" v="2205" actId="20577"/>
          <ac:spMkLst>
            <pc:docMk/>
            <pc:sldMk cId="2239695339" sldId="363"/>
            <ac:spMk id="7" creationId="{FE0536E6-3125-9F28-C0BC-4A11A565510F}"/>
          </ac:spMkLst>
        </pc:spChg>
        <pc:spChg chg="mod">
          <ac:chgData name="Jones, Linda P@DOT" userId="ab5617a8-b2f0-4afe-b1d5-291f7343e799" providerId="ADAL" clId="{2AE09203-8349-4973-84BD-55D847C277A0}" dt="2026-08-05T23:49:04.275" v="985" actId="20577"/>
          <ac:spMkLst>
            <pc:docMk/>
            <pc:sldMk cId="2239695339" sldId="363"/>
            <ac:spMk id="8" creationId="{456AA78A-A8D1-3A50-98A2-5622A942E4D1}"/>
          </ac:spMkLst>
        </pc:spChg>
        <pc:graphicFrameChg chg="add mod modGraphic">
          <ac:chgData name="Jones, Linda P@DOT" userId="ab5617a8-b2f0-4afe-b1d5-291f7343e799" providerId="ADAL" clId="{2AE09203-8349-4973-84BD-55D847C277A0}" dt="2026-08-06T13:59:16.196" v="1514" actId="20577"/>
          <ac:graphicFrameMkLst>
            <pc:docMk/>
            <pc:sldMk cId="2239695339" sldId="363"/>
            <ac:graphicFrameMk id="11" creationId="{3BB0C15B-7A34-A4FD-FD31-57DAC22FBCD5}"/>
          </ac:graphicFrameMkLst>
        </pc:graphicFrameChg>
      </pc:sldChg>
      <pc:sldChg chg="addSp delSp modSp new mod ord">
        <pc:chgData name="Jones, Linda P@DOT" userId="ab5617a8-b2f0-4afe-b1d5-291f7343e799" providerId="ADAL" clId="{2AE09203-8349-4973-84BD-55D847C277A0}" dt="2026-08-07T14:39:03.295" v="2209" actId="20577"/>
        <pc:sldMkLst>
          <pc:docMk/>
          <pc:sldMk cId="3182237947" sldId="364"/>
        </pc:sldMkLst>
        <pc:spChg chg="add del mod">
          <ac:chgData name="Jones, Linda P@DOT" userId="ab5617a8-b2f0-4afe-b1d5-291f7343e799" providerId="ADAL" clId="{2AE09203-8349-4973-84BD-55D847C277A0}" dt="2026-08-06T13:53:18.299" v="1372" actId="1036"/>
          <ac:spMkLst>
            <pc:docMk/>
            <pc:sldMk cId="3182237947" sldId="364"/>
            <ac:spMk id="5" creationId="{D592D3B0-A4A5-FE74-416B-412B558E0F22}"/>
          </ac:spMkLst>
        </pc:spChg>
        <pc:spChg chg="mod">
          <ac:chgData name="Jones, Linda P@DOT" userId="ab5617a8-b2f0-4afe-b1d5-291f7343e799" providerId="ADAL" clId="{2AE09203-8349-4973-84BD-55D847C277A0}" dt="2026-08-07T14:39:03.295" v="2209" actId="20577"/>
          <ac:spMkLst>
            <pc:docMk/>
            <pc:sldMk cId="3182237947" sldId="364"/>
            <ac:spMk id="6" creationId="{19DFCA88-371C-A5B8-008D-9E395967F1C7}"/>
          </ac:spMkLst>
        </pc:spChg>
        <pc:spChg chg="add mod">
          <ac:chgData name="Jones, Linda P@DOT" userId="ab5617a8-b2f0-4afe-b1d5-291f7343e799" providerId="ADAL" clId="{2AE09203-8349-4973-84BD-55D847C277A0}" dt="2026-08-06T13:53:18.299" v="1372" actId="1036"/>
          <ac:spMkLst>
            <pc:docMk/>
            <pc:sldMk cId="3182237947" sldId="364"/>
            <ac:spMk id="11" creationId="{C2FA0406-D4D6-144E-3419-9621C35A1800}"/>
          </ac:spMkLst>
        </pc:spChg>
        <pc:picChg chg="add mod">
          <ac:chgData name="Jones, Linda P@DOT" userId="ab5617a8-b2f0-4afe-b1d5-291f7343e799" providerId="ADAL" clId="{2AE09203-8349-4973-84BD-55D847C277A0}" dt="2026-08-06T13:49:29.943" v="1251"/>
          <ac:picMkLst>
            <pc:docMk/>
            <pc:sldMk cId="3182237947" sldId="364"/>
            <ac:picMk id="8" creationId="{C2B48B4D-1562-723E-333F-7BE935A5B940}"/>
          </ac:picMkLst>
        </pc:picChg>
        <pc:picChg chg="add mod">
          <ac:chgData name="Jones, Linda P@DOT" userId="ab5617a8-b2f0-4afe-b1d5-291f7343e799" providerId="ADAL" clId="{2AE09203-8349-4973-84BD-55D847C277A0}" dt="2026-08-06T13:49:29.943" v="1251"/>
          <ac:picMkLst>
            <pc:docMk/>
            <pc:sldMk cId="3182237947" sldId="364"/>
            <ac:picMk id="9" creationId="{606CB466-9B88-876C-AA45-C3D1E4A91799}"/>
          </ac:picMkLst>
        </pc:picChg>
        <pc:cxnChg chg="add mod">
          <ac:chgData name="Jones, Linda P@DOT" userId="ab5617a8-b2f0-4afe-b1d5-291f7343e799" providerId="ADAL" clId="{2AE09203-8349-4973-84BD-55D847C277A0}" dt="2026-08-06T13:53:24.100" v="1374" actId="1035"/>
          <ac:cxnSpMkLst>
            <pc:docMk/>
            <pc:sldMk cId="3182237947" sldId="364"/>
            <ac:cxnSpMk id="15" creationId="{A712BC1F-B85F-86B0-4446-9D356D402E69}"/>
          </ac:cxnSpMkLst>
        </pc:cxnChg>
      </pc:sldChg>
      <pc:sldChg chg="addSp delSp modSp new mod modClrScheme chgLayout">
        <pc:chgData name="Jones, Linda P@DOT" userId="ab5617a8-b2f0-4afe-b1d5-291f7343e799" providerId="ADAL" clId="{2AE09203-8349-4973-84BD-55D847C277A0}" dt="2026-08-07T14:39:14.907" v="2211" actId="20577"/>
        <pc:sldMkLst>
          <pc:docMk/>
          <pc:sldMk cId="406803201" sldId="365"/>
        </pc:sldMkLst>
        <pc:spChg chg="mod">
          <ac:chgData name="Jones, Linda P@DOT" userId="ab5617a8-b2f0-4afe-b1d5-291f7343e799" providerId="ADAL" clId="{2AE09203-8349-4973-84BD-55D847C277A0}" dt="2026-08-06T13:31:51.066" v="1216" actId="26606"/>
          <ac:spMkLst>
            <pc:docMk/>
            <pc:sldMk cId="406803201" sldId="365"/>
            <ac:spMk id="2" creationId="{24357C5B-D638-C8A9-FBF8-455C849546CC}"/>
          </ac:spMkLst>
        </pc:spChg>
        <pc:spChg chg="mod">
          <ac:chgData name="Jones, Linda P@DOT" userId="ab5617a8-b2f0-4afe-b1d5-291f7343e799" providerId="ADAL" clId="{2AE09203-8349-4973-84BD-55D847C277A0}" dt="2026-08-06T13:31:51.066" v="1216" actId="26606"/>
          <ac:spMkLst>
            <pc:docMk/>
            <pc:sldMk cId="406803201" sldId="365"/>
            <ac:spMk id="3" creationId="{860C6648-BBA6-1487-5151-8B171C8BA808}"/>
          </ac:spMkLst>
        </pc:spChg>
        <pc:spChg chg="mod">
          <ac:chgData name="Jones, Linda P@DOT" userId="ab5617a8-b2f0-4afe-b1d5-291f7343e799" providerId="ADAL" clId="{2AE09203-8349-4973-84BD-55D847C277A0}" dt="2026-08-06T13:31:51.066" v="1216" actId="26606"/>
          <ac:spMkLst>
            <pc:docMk/>
            <pc:sldMk cId="406803201" sldId="365"/>
            <ac:spMk id="4" creationId="{F800D350-9277-4854-8B43-65AF89CCAE7E}"/>
          </ac:spMkLst>
        </pc:spChg>
        <pc:spChg chg="mod">
          <ac:chgData name="Jones, Linda P@DOT" userId="ab5617a8-b2f0-4afe-b1d5-291f7343e799" providerId="ADAL" clId="{2AE09203-8349-4973-84BD-55D847C277A0}" dt="2026-08-06T13:31:51.066" v="1216" actId="26606"/>
          <ac:spMkLst>
            <pc:docMk/>
            <pc:sldMk cId="406803201" sldId="365"/>
            <ac:spMk id="5" creationId="{F2795244-D873-CB1A-8816-C5228D99CFCB}"/>
          </ac:spMkLst>
        </pc:spChg>
        <pc:spChg chg="add mod">
          <ac:chgData name="Jones, Linda P@DOT" userId="ab5617a8-b2f0-4afe-b1d5-291f7343e799" providerId="ADAL" clId="{2AE09203-8349-4973-84BD-55D847C277A0}" dt="2026-08-07T14:39:14.907" v="2211" actId="20577"/>
          <ac:spMkLst>
            <pc:docMk/>
            <pc:sldMk cId="406803201" sldId="365"/>
            <ac:spMk id="33" creationId="{4415BA48-B7D4-3270-4E8F-021FDD1A90EF}"/>
          </ac:spMkLst>
        </pc:spChg>
        <pc:spChg chg="add mod">
          <ac:chgData name="Jones, Linda P@DOT" userId="ab5617a8-b2f0-4afe-b1d5-291f7343e799" providerId="ADAL" clId="{2AE09203-8349-4973-84BD-55D847C277A0}" dt="2026-08-06T13:54:27.101" v="1415" actId="20577"/>
          <ac:spMkLst>
            <pc:docMk/>
            <pc:sldMk cId="406803201" sldId="365"/>
            <ac:spMk id="34" creationId="{E2CF40CA-40F7-AD46-117B-3EDBC5E48046}"/>
          </ac:spMkLst>
        </pc:spChg>
        <pc:picChg chg="add mod">
          <ac:chgData name="Jones, Linda P@DOT" userId="ab5617a8-b2f0-4afe-b1d5-291f7343e799" providerId="ADAL" clId="{2AE09203-8349-4973-84BD-55D847C277A0}" dt="2026-08-06T13:31:51.066" v="1216" actId="26606"/>
          <ac:picMkLst>
            <pc:docMk/>
            <pc:sldMk cId="406803201" sldId="365"/>
            <ac:picMk id="11" creationId="{2FAE8A34-D1D2-5376-CBB7-418D8A2E9103}"/>
          </ac:picMkLst>
        </pc:picChg>
      </pc:sldChg>
      <pc:sldChg chg="addSp modSp add mod ord">
        <pc:chgData name="Jones, Linda P@DOT" userId="ab5617a8-b2f0-4afe-b1d5-291f7343e799" providerId="ADAL" clId="{2AE09203-8349-4973-84BD-55D847C277A0}" dt="2026-08-07T14:38:54.792" v="2207" actId="20577"/>
        <pc:sldMkLst>
          <pc:docMk/>
          <pc:sldMk cId="2672525510" sldId="371"/>
        </pc:sldMkLst>
        <pc:spChg chg="mod">
          <ac:chgData name="Jones, Linda P@DOT" userId="ab5617a8-b2f0-4afe-b1d5-291f7343e799" providerId="ADAL" clId="{2AE09203-8349-4973-84BD-55D847C277A0}" dt="2026-08-06T14:17:53.433" v="1763" actId="20577"/>
          <ac:spMkLst>
            <pc:docMk/>
            <pc:sldMk cId="2672525510" sldId="371"/>
            <ac:spMk id="4" creationId="{A7AE221B-C1E6-98F7-46DB-B42933DDCC1A}"/>
          </ac:spMkLst>
        </pc:spChg>
        <pc:spChg chg="mod">
          <ac:chgData name="Jones, Linda P@DOT" userId="ab5617a8-b2f0-4afe-b1d5-291f7343e799" providerId="ADAL" clId="{2AE09203-8349-4973-84BD-55D847C277A0}" dt="2026-08-07T14:38:54.792" v="2207" actId="20577"/>
          <ac:spMkLst>
            <pc:docMk/>
            <pc:sldMk cId="2672525510" sldId="371"/>
            <ac:spMk id="6" creationId="{1FF0DA2D-25AE-AE8B-7B53-376E97E0762E}"/>
          </ac:spMkLst>
        </pc:spChg>
      </pc:sldChg>
      <pc:sldChg chg="delSp modSp new mod">
        <pc:chgData name="Jones, Linda P@DOT" userId="ab5617a8-b2f0-4afe-b1d5-291f7343e799" providerId="ADAL" clId="{2AE09203-8349-4973-84BD-55D847C277A0}" dt="2026-08-07T14:39:31.185" v="2213" actId="20577"/>
        <pc:sldMkLst>
          <pc:docMk/>
          <pc:sldMk cId="810136721" sldId="374"/>
        </pc:sldMkLst>
        <pc:spChg chg="mod">
          <ac:chgData name="Jones, Linda P@DOT" userId="ab5617a8-b2f0-4afe-b1d5-291f7343e799" providerId="ADAL" clId="{2AE09203-8349-4973-84BD-55D847C277A0}" dt="2026-08-06T14:22:04.358" v="1787" actId="14100"/>
          <ac:spMkLst>
            <pc:docMk/>
            <pc:sldMk cId="810136721" sldId="374"/>
            <ac:spMk id="4" creationId="{C6B4AE39-2784-1AA7-0F15-423E0844D916}"/>
          </ac:spMkLst>
        </pc:spChg>
        <pc:spChg chg="mod">
          <ac:chgData name="Jones, Linda P@DOT" userId="ab5617a8-b2f0-4afe-b1d5-291f7343e799" providerId="ADAL" clId="{2AE09203-8349-4973-84BD-55D847C277A0}" dt="2026-08-06T14:38:04.580" v="2100" actId="20577"/>
          <ac:spMkLst>
            <pc:docMk/>
            <pc:sldMk cId="810136721" sldId="374"/>
            <ac:spMk id="5" creationId="{150584AA-FFE8-5E99-8F49-7377FA87ED40}"/>
          </ac:spMkLst>
        </pc:spChg>
        <pc:spChg chg="mod">
          <ac:chgData name="Jones, Linda P@DOT" userId="ab5617a8-b2f0-4afe-b1d5-291f7343e799" providerId="ADAL" clId="{2AE09203-8349-4973-84BD-55D847C277A0}" dt="2026-08-06T16:33:20.868" v="2128" actId="20577"/>
          <ac:spMkLst>
            <pc:docMk/>
            <pc:sldMk cId="810136721" sldId="374"/>
            <ac:spMk id="6" creationId="{0E57EDB4-5DE8-C4E4-C864-0E0EEC707828}"/>
          </ac:spMkLst>
        </pc:spChg>
        <pc:spChg chg="mod">
          <ac:chgData name="Jones, Linda P@DOT" userId="ab5617a8-b2f0-4afe-b1d5-291f7343e799" providerId="ADAL" clId="{2AE09203-8349-4973-84BD-55D847C277A0}" dt="2026-08-06T14:21:59.257" v="1785" actId="27636"/>
          <ac:spMkLst>
            <pc:docMk/>
            <pc:sldMk cId="810136721" sldId="374"/>
            <ac:spMk id="7" creationId="{1E2F8BE3-1EB1-CAE7-E00A-3304A9A6CA07}"/>
          </ac:spMkLst>
        </pc:spChg>
        <pc:spChg chg="mod">
          <ac:chgData name="Jones, Linda P@DOT" userId="ab5617a8-b2f0-4afe-b1d5-291f7343e799" providerId="ADAL" clId="{2AE09203-8349-4973-84BD-55D847C277A0}" dt="2026-08-07T14:39:31.185" v="2213" actId="20577"/>
          <ac:spMkLst>
            <pc:docMk/>
            <pc:sldMk cId="810136721" sldId="374"/>
            <ac:spMk id="8" creationId="{4E716D75-EEFF-0C05-8A57-58EB5EC524B5}"/>
          </ac:spMkLst>
        </pc:spChg>
        <pc:spChg chg="mod">
          <ac:chgData name="Jones, Linda P@DOT" userId="ab5617a8-b2f0-4afe-b1d5-291f7343e799" providerId="ADAL" clId="{2AE09203-8349-4973-84BD-55D847C277A0}" dt="2026-08-06T14:37:49.277" v="2097" actId="255"/>
          <ac:spMkLst>
            <pc:docMk/>
            <pc:sldMk cId="810136721" sldId="374"/>
            <ac:spMk id="9" creationId="{765DE2E6-1A1A-2457-9515-3437E2401F53}"/>
          </ac:spMkLst>
        </pc:spChg>
      </pc:sldChg>
      <pc:sldChg chg="addSp delSp modSp new mod">
        <pc:chgData name="Jones, Linda P@DOT" userId="ab5617a8-b2f0-4afe-b1d5-291f7343e799" providerId="ADAL" clId="{2AE09203-8349-4973-84BD-55D847C277A0}" dt="2026-08-07T14:50:39.726" v="2312" actId="20577"/>
        <pc:sldMkLst>
          <pc:docMk/>
          <pc:sldMk cId="3254686445" sldId="375"/>
        </pc:sldMkLst>
        <pc:spChg chg="mod">
          <ac:chgData name="Jones, Linda P@DOT" userId="ab5617a8-b2f0-4afe-b1d5-291f7343e799" providerId="ADAL" clId="{2AE09203-8349-4973-84BD-55D847C277A0}" dt="2026-08-07T14:50:39.726" v="2312" actId="20577"/>
          <ac:spMkLst>
            <pc:docMk/>
            <pc:sldMk cId="3254686445" sldId="375"/>
            <ac:spMk id="5" creationId="{DEA65709-E9C5-C369-EE86-F7BB8D24E86F}"/>
          </ac:spMkLst>
        </pc:spChg>
        <pc:spChg chg="mod">
          <ac:chgData name="Jones, Linda P@DOT" userId="ab5617a8-b2f0-4afe-b1d5-291f7343e799" providerId="ADAL" clId="{2AE09203-8349-4973-84BD-55D847C277A0}" dt="2026-08-07T14:39:38.447" v="2215" actId="20577"/>
          <ac:spMkLst>
            <pc:docMk/>
            <pc:sldMk cId="3254686445" sldId="375"/>
            <ac:spMk id="6" creationId="{5E335FFD-5126-E872-B999-975D25F54638}"/>
          </ac:spMkLst>
        </pc:spChg>
        <pc:graphicFrameChg chg="add mod modGraphic">
          <ac:chgData name="Jones, Linda P@DOT" userId="ab5617a8-b2f0-4afe-b1d5-291f7343e799" providerId="ADAL" clId="{2AE09203-8349-4973-84BD-55D847C277A0}" dt="2026-08-07T14:49:23.864" v="2265" actId="20577"/>
          <ac:graphicFrameMkLst>
            <pc:docMk/>
            <pc:sldMk cId="3254686445" sldId="375"/>
            <ac:graphicFrameMk id="8" creationId="{6575175C-9CF2-7786-BAB2-1D66D7E99F11}"/>
          </ac:graphicFrameMkLst>
        </pc:graphicFrameChg>
      </pc:sldChg>
      <pc:sldMasterChg chg="delSldLayout">
        <pc:chgData name="Jones, Linda P@DOT" userId="ab5617a8-b2f0-4afe-b1d5-291f7343e799" providerId="ADAL" clId="{2AE09203-8349-4973-84BD-55D847C277A0}" dt="2026-08-05T23:12:52.783" v="350" actId="47"/>
        <pc:sldMasterMkLst>
          <pc:docMk/>
          <pc:sldMasterMk cId="1724349319" sldId="2147483648"/>
        </pc:sldMasterMkLst>
      </pc:sldMasterChg>
    </pc:docChg>
  </pc:docChgLst>
  <pc:docChgLst>
    <pc:chgData name="Lam, Dee L@DOT" userId="S::dee.lam@dot.ca.gov::03f6176f-43bd-4509-8717-2c3ac3b692ec" providerId="AD" clId="Web-{1E1D49B8-AA40-6E3A-8037-6B814CACE796}"/>
    <pc:docChg chg="sldOrd">
      <pc:chgData name="Lam, Dee L@DOT" userId="S::dee.lam@dot.ca.gov::03f6176f-43bd-4509-8717-2c3ac3b692ec" providerId="AD" clId="Web-{1E1D49B8-AA40-6E3A-8037-6B814CACE796}" dt="2026-08-10T15:25:57.635" v="0"/>
      <pc:docMkLst>
        <pc:docMk/>
      </pc:docMkLst>
      <pc:sldChg chg="ord">
        <pc:chgData name="Lam, Dee L@DOT" userId="S::dee.lam@dot.ca.gov::03f6176f-43bd-4509-8717-2c3ac3b692ec" providerId="AD" clId="Web-{1E1D49B8-AA40-6E3A-8037-6B814CACE796}" dt="2026-08-10T15:25:57.635" v="0"/>
        <pc:sldMkLst>
          <pc:docMk/>
          <pc:sldMk cId="2342406898" sldId="306"/>
        </pc:sldMkLst>
      </pc:sldChg>
    </pc:docChg>
  </pc:docChgLst>
  <pc:docChgLst>
    <pc:chgData name="Jones, Linda P@DOT" userId="ab5617a8-b2f0-4afe-b1d5-291f7343e799" providerId="ADAL" clId="{65318F41-187F-4518-9A27-8B8A0157BA32}"/>
    <pc:docChg chg="undo custSel addSld delSld modSld sldOrd">
      <pc:chgData name="Jones, Linda P@DOT" userId="ab5617a8-b2f0-4afe-b1d5-291f7343e799" providerId="ADAL" clId="{65318F41-187F-4518-9A27-8B8A0157BA32}" dt="2026-08-10T05:28:42.964" v="386" actId="14100"/>
      <pc:docMkLst>
        <pc:docMk/>
      </pc:docMkLst>
      <pc:sldChg chg="addSp delSp modSp mod">
        <pc:chgData name="Jones, Linda P@DOT" userId="ab5617a8-b2f0-4afe-b1d5-291f7343e799" providerId="ADAL" clId="{65318F41-187F-4518-9A27-8B8A0157BA32}" dt="2026-08-10T05:28:42.964" v="386" actId="14100"/>
        <pc:sldMkLst>
          <pc:docMk/>
          <pc:sldMk cId="715179385" sldId="307"/>
        </pc:sldMkLst>
        <pc:spChg chg="add del mod">
          <ac:chgData name="Jones, Linda P@DOT" userId="ab5617a8-b2f0-4afe-b1d5-291f7343e799" providerId="ADAL" clId="{65318F41-187F-4518-9A27-8B8A0157BA32}" dt="2026-08-10T05:28:42.964" v="386" actId="14100"/>
          <ac:spMkLst>
            <pc:docMk/>
            <pc:sldMk cId="715179385" sldId="307"/>
            <ac:spMk id="4" creationId="{BEFFEAA2-9974-1627-B56E-5D595748EA57}"/>
          </ac:spMkLst>
        </pc:spChg>
      </pc:sldChg>
      <pc:sldChg chg="addSp delSp modSp mod">
        <pc:chgData name="Jones, Linda P@DOT" userId="ab5617a8-b2f0-4afe-b1d5-291f7343e799" providerId="ADAL" clId="{65318F41-187F-4518-9A27-8B8A0157BA32}" dt="2026-08-07T23:59:34.953" v="127" actId="931"/>
        <pc:sldMkLst>
          <pc:docMk/>
          <pc:sldMk cId="1569650754" sldId="361"/>
        </pc:sldMkLst>
        <pc:spChg chg="add del mod">
          <ac:chgData name="Jones, Linda P@DOT" userId="ab5617a8-b2f0-4afe-b1d5-291f7343e799" providerId="ADAL" clId="{65318F41-187F-4518-9A27-8B8A0157BA32}" dt="2026-08-07T23:47:03.945" v="85" actId="14100"/>
          <ac:spMkLst>
            <pc:docMk/>
            <pc:sldMk cId="1569650754" sldId="361"/>
            <ac:spMk id="4" creationId="{E22F1A90-00F4-2E50-D1AE-7CEB1B3E3B56}"/>
          </ac:spMkLst>
        </pc:spChg>
        <pc:picChg chg="add mod">
          <ac:chgData name="Jones, Linda P@DOT" userId="ab5617a8-b2f0-4afe-b1d5-291f7343e799" providerId="ADAL" clId="{65318F41-187F-4518-9A27-8B8A0157BA32}" dt="2026-08-07T23:59:34.953" v="127" actId="931"/>
          <ac:picMkLst>
            <pc:docMk/>
            <pc:sldMk cId="1569650754" sldId="361"/>
            <ac:picMk id="13" creationId="{F7EFB121-01A0-7404-FF16-62F43F8E5B42}"/>
          </ac:picMkLst>
        </pc:picChg>
      </pc:sldChg>
      <pc:sldChg chg="modSp mod">
        <pc:chgData name="Jones, Linda P@DOT" userId="ab5617a8-b2f0-4afe-b1d5-291f7343e799" providerId="ADAL" clId="{65318F41-187F-4518-9A27-8B8A0157BA32}" dt="2026-08-07T20:56:35.612" v="0" actId="14100"/>
        <pc:sldMkLst>
          <pc:docMk/>
          <pc:sldMk cId="2239695339" sldId="363"/>
        </pc:sldMkLst>
        <pc:spChg chg="mod">
          <ac:chgData name="Jones, Linda P@DOT" userId="ab5617a8-b2f0-4afe-b1d5-291f7343e799" providerId="ADAL" clId="{65318F41-187F-4518-9A27-8B8A0157BA32}" dt="2026-08-07T20:56:35.612" v="0" actId="14100"/>
          <ac:spMkLst>
            <pc:docMk/>
            <pc:sldMk cId="2239695339" sldId="363"/>
            <ac:spMk id="8" creationId="{456AA78A-A8D1-3A50-98A2-5622A942E4D1}"/>
          </ac:spMkLst>
        </pc:spChg>
      </pc:sldChg>
      <pc:sldChg chg="addSp delSp modSp mod">
        <pc:chgData name="Jones, Linda P@DOT" userId="ab5617a8-b2f0-4afe-b1d5-291f7343e799" providerId="ADAL" clId="{65318F41-187F-4518-9A27-8B8A0157BA32}" dt="2026-08-08T00:28:25.040" v="374" actId="1076"/>
        <pc:sldMkLst>
          <pc:docMk/>
          <pc:sldMk cId="2672525510" sldId="371"/>
        </pc:sldMkLst>
        <pc:spChg chg="mod">
          <ac:chgData name="Jones, Linda P@DOT" userId="ab5617a8-b2f0-4afe-b1d5-291f7343e799" providerId="ADAL" clId="{65318F41-187F-4518-9A27-8B8A0157BA32}" dt="2026-08-08T00:28:25.040" v="374" actId="1076"/>
          <ac:spMkLst>
            <pc:docMk/>
            <pc:sldMk cId="2672525510" sldId="371"/>
            <ac:spMk id="4" creationId="{A7AE221B-C1E6-98F7-46DB-B42933DDCC1A}"/>
          </ac:spMkLst>
        </pc:spChg>
        <pc:picChg chg="add mod">
          <ac:chgData name="Jones, Linda P@DOT" userId="ab5617a8-b2f0-4afe-b1d5-291f7343e799" providerId="ADAL" clId="{65318F41-187F-4518-9A27-8B8A0157BA32}" dt="2026-08-08T00:28:22.450" v="373" actId="1076"/>
          <ac:picMkLst>
            <pc:docMk/>
            <pc:sldMk cId="2672525510" sldId="371"/>
            <ac:picMk id="15" creationId="{61D4B676-AD47-7FF9-6781-3ECBA3876CEE}"/>
          </ac:picMkLst>
        </pc:picChg>
      </pc:sldChg>
      <pc:sldChg chg="addSp delSp modSp new mod ord">
        <pc:chgData name="Jones, Linda P@DOT" userId="ab5617a8-b2f0-4afe-b1d5-291f7343e799" providerId="ADAL" clId="{65318F41-187F-4518-9A27-8B8A0157BA32}" dt="2026-08-08T00:23:57.326" v="351"/>
        <pc:sldMkLst>
          <pc:docMk/>
          <pc:sldMk cId="4017825367" sldId="376"/>
        </pc:sldMkLst>
        <pc:spChg chg="mod">
          <ac:chgData name="Jones, Linda P@DOT" userId="ab5617a8-b2f0-4afe-b1d5-291f7343e799" providerId="ADAL" clId="{65318F41-187F-4518-9A27-8B8A0157BA32}" dt="2026-08-08T00:23:23.304" v="345" actId="20577"/>
          <ac:spMkLst>
            <pc:docMk/>
            <pc:sldMk cId="4017825367" sldId="376"/>
            <ac:spMk id="5" creationId="{909CC633-37F1-75B5-6503-BE063C091A5F}"/>
          </ac:spMkLst>
        </pc:spChg>
        <pc:spChg chg="mod">
          <ac:chgData name="Jones, Linda P@DOT" userId="ab5617a8-b2f0-4afe-b1d5-291f7343e799" providerId="ADAL" clId="{65318F41-187F-4518-9A27-8B8A0157BA32}" dt="2026-08-08T00:10:57.541" v="213" actId="27636"/>
          <ac:spMkLst>
            <pc:docMk/>
            <pc:sldMk cId="4017825367" sldId="376"/>
            <ac:spMk id="6" creationId="{045D7C7D-74B2-9419-B0B9-00920CED75A4}"/>
          </ac:spMkLst>
        </pc:spChg>
        <pc:graphicFrameChg chg="add mod modGraphic">
          <ac:chgData name="Jones, Linda P@DOT" userId="ab5617a8-b2f0-4afe-b1d5-291f7343e799" providerId="ADAL" clId="{65318F41-187F-4518-9A27-8B8A0157BA32}" dt="2026-08-08T00:22:55.923" v="342" actId="13782"/>
          <ac:graphicFrameMkLst>
            <pc:docMk/>
            <pc:sldMk cId="4017825367" sldId="376"/>
            <ac:graphicFrameMk id="29" creationId="{E338AA5A-3071-2004-40EA-8A078C10E43A}"/>
          </ac:graphicFrameMkLst>
        </pc:graphicFrameChg>
        <pc:picChg chg="add mod ord">
          <ac:chgData name="Jones, Linda P@DOT" userId="ab5617a8-b2f0-4afe-b1d5-291f7343e799" providerId="ADAL" clId="{65318F41-187F-4518-9A27-8B8A0157BA32}" dt="2026-08-08T00:21:22.299" v="317" actId="22"/>
          <ac:picMkLst>
            <pc:docMk/>
            <pc:sldMk cId="4017825367" sldId="376"/>
            <ac:picMk id="10" creationId="{13CE1739-9260-F1D6-8307-386E3D616C0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4FAAE-F3E4-469F-93E4-E1E1CB6DECA9}" type="doc">
      <dgm:prSet loTypeId="urn:microsoft.com/office/officeart/2005/8/layout/list1" loCatId="list" qsTypeId="urn:microsoft.com/office/officeart/2005/8/quickstyle/simple4#1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F8FCD112-C43A-4CE6-BA08-2ADE51D68BE6}">
      <dgm:prSet/>
      <dgm:spPr/>
      <dgm:t>
        <a:bodyPr/>
        <a:lstStyle/>
        <a:p>
          <a:r>
            <a:rPr lang="en-US" b="1" i="0"/>
            <a:t>Authorizations &amp; Allocations Group</a:t>
          </a:r>
          <a:endParaRPr lang="en-US"/>
        </a:p>
      </dgm:t>
    </dgm:pt>
    <dgm:pt modelId="{A52BB681-2B84-4290-9E64-C4D55AA5D82A}" type="parTrans" cxnId="{FF8F73DF-D3A3-4076-89C7-CA6658767B38}">
      <dgm:prSet/>
      <dgm:spPr/>
      <dgm:t>
        <a:bodyPr/>
        <a:lstStyle/>
        <a:p>
          <a:endParaRPr lang="en-US"/>
        </a:p>
      </dgm:t>
    </dgm:pt>
    <dgm:pt modelId="{55EA7BFD-1656-4EF5-A601-3C03EF15EF06}" type="sibTrans" cxnId="{FF8F73DF-D3A3-4076-89C7-CA6658767B38}">
      <dgm:prSet/>
      <dgm:spPr/>
      <dgm:t>
        <a:bodyPr/>
        <a:lstStyle/>
        <a:p>
          <a:endParaRPr lang="en-US"/>
        </a:p>
      </dgm:t>
    </dgm:pt>
    <dgm:pt modelId="{3DC26958-5817-44AD-8E9C-FFB8147A08D2}">
      <dgm:prSet/>
      <dgm:spPr/>
      <dgm:t>
        <a:bodyPr/>
        <a:lstStyle/>
        <a:p>
          <a:r>
            <a:rPr lang="en-US" b="0" i="0"/>
            <a:t>Facilitator: </a:t>
          </a:r>
          <a:r>
            <a:rPr lang="en-US" b="0" i="1" err="1"/>
            <a:t>Tanzeeba</a:t>
          </a:r>
          <a:r>
            <a:rPr lang="en-US" b="0" i="0"/>
            <a:t>  </a:t>
          </a:r>
          <a:endParaRPr lang="en-US"/>
        </a:p>
      </dgm:t>
    </dgm:pt>
    <dgm:pt modelId="{0403786C-796F-4F11-BB56-2309E5653B86}" type="parTrans" cxnId="{9A5109BA-4629-4952-9DC4-BA1941E52863}">
      <dgm:prSet/>
      <dgm:spPr/>
      <dgm:t>
        <a:bodyPr/>
        <a:lstStyle/>
        <a:p>
          <a:endParaRPr lang="en-US"/>
        </a:p>
      </dgm:t>
    </dgm:pt>
    <dgm:pt modelId="{6D6197F0-D011-4568-8939-D981DF90092D}" type="sibTrans" cxnId="{9A5109BA-4629-4952-9DC4-BA1941E52863}">
      <dgm:prSet/>
      <dgm:spPr/>
      <dgm:t>
        <a:bodyPr/>
        <a:lstStyle/>
        <a:p>
          <a:endParaRPr lang="en-US"/>
        </a:p>
      </dgm:t>
    </dgm:pt>
    <dgm:pt modelId="{65F8CA22-1AD8-44B4-BCFB-CDDCA2EA5E03}">
      <dgm:prSet/>
      <dgm:spPr/>
      <dgm:t>
        <a:bodyPr/>
        <a:lstStyle/>
        <a:p>
          <a:r>
            <a:rPr lang="en-US" b="1" i="0"/>
            <a:t>Fed/State Funding Programs</a:t>
          </a:r>
          <a:endParaRPr lang="en-US"/>
        </a:p>
      </dgm:t>
    </dgm:pt>
    <dgm:pt modelId="{F45B9859-BDD8-4CB5-8DEF-CCE45EDFF56E}" type="parTrans" cxnId="{1A2AAC7F-CD9A-487C-A140-7AF06F059736}">
      <dgm:prSet/>
      <dgm:spPr/>
      <dgm:t>
        <a:bodyPr/>
        <a:lstStyle/>
        <a:p>
          <a:endParaRPr lang="en-US"/>
        </a:p>
      </dgm:t>
    </dgm:pt>
    <dgm:pt modelId="{440B8F79-4A08-4FE3-8048-5BE203CD148B}" type="sibTrans" cxnId="{1A2AAC7F-CD9A-487C-A140-7AF06F059736}">
      <dgm:prSet/>
      <dgm:spPr/>
      <dgm:t>
        <a:bodyPr/>
        <a:lstStyle/>
        <a:p>
          <a:endParaRPr lang="en-US"/>
        </a:p>
      </dgm:t>
    </dgm:pt>
    <dgm:pt modelId="{13286D05-47D3-46A7-8FC1-E660FFC95AE8}">
      <dgm:prSet/>
      <dgm:spPr/>
      <dgm:t>
        <a:bodyPr/>
        <a:lstStyle/>
        <a:p>
          <a:r>
            <a:rPr lang="en-US" b="0" i="0"/>
            <a:t>Facilitators: </a:t>
          </a:r>
          <a:r>
            <a:rPr lang="en-US" b="0" i="1"/>
            <a:t>Zhongren, Ping</a:t>
          </a:r>
          <a:r>
            <a:rPr lang="en-US" b="0" i="0"/>
            <a:t>&amp; Misty </a:t>
          </a:r>
          <a:endParaRPr lang="en-US"/>
        </a:p>
      </dgm:t>
    </dgm:pt>
    <dgm:pt modelId="{7E762880-29C0-454D-89D8-52C920B3E9ED}" type="parTrans" cxnId="{11FFA303-4DD1-4C5E-8B01-9B35DCCB25D7}">
      <dgm:prSet/>
      <dgm:spPr/>
      <dgm:t>
        <a:bodyPr/>
        <a:lstStyle/>
        <a:p>
          <a:endParaRPr lang="en-US"/>
        </a:p>
      </dgm:t>
    </dgm:pt>
    <dgm:pt modelId="{C8BFB8F3-A1CC-4196-87DB-9121D74B0A00}" type="sibTrans" cxnId="{11FFA303-4DD1-4C5E-8B01-9B35DCCB25D7}">
      <dgm:prSet/>
      <dgm:spPr/>
      <dgm:t>
        <a:bodyPr/>
        <a:lstStyle/>
        <a:p>
          <a:endParaRPr lang="en-US"/>
        </a:p>
      </dgm:t>
    </dgm:pt>
    <dgm:pt modelId="{73FFF473-2CFB-4369-B3F2-E6096BD7A67E}">
      <dgm:prSet/>
      <dgm:spPr/>
      <dgm:t>
        <a:bodyPr/>
        <a:lstStyle/>
        <a:p>
          <a:r>
            <a:rPr lang="en-US" b="1" i="0"/>
            <a:t>Environmental &amp; Right of Way Group</a:t>
          </a:r>
          <a:r>
            <a:rPr lang="en-US" b="0" i="0"/>
            <a:t> </a:t>
          </a:r>
          <a:endParaRPr lang="en-US"/>
        </a:p>
      </dgm:t>
    </dgm:pt>
    <dgm:pt modelId="{45FF6647-90E4-4F1F-ACBD-B7FA761BE40D}" type="parTrans" cxnId="{C0EA31DF-2C46-4EF4-B5A7-525490D14DD7}">
      <dgm:prSet/>
      <dgm:spPr/>
      <dgm:t>
        <a:bodyPr/>
        <a:lstStyle/>
        <a:p>
          <a:endParaRPr lang="en-US"/>
        </a:p>
      </dgm:t>
    </dgm:pt>
    <dgm:pt modelId="{77ADA1BD-700D-466A-AFF7-1943B6FE15FE}" type="sibTrans" cxnId="{C0EA31DF-2C46-4EF4-B5A7-525490D14DD7}">
      <dgm:prSet/>
      <dgm:spPr/>
      <dgm:t>
        <a:bodyPr/>
        <a:lstStyle/>
        <a:p>
          <a:endParaRPr lang="en-US"/>
        </a:p>
      </dgm:t>
    </dgm:pt>
    <dgm:pt modelId="{BB882801-A614-4F57-9435-1ECCDB4ACA06}">
      <dgm:prSet/>
      <dgm:spPr/>
      <dgm:t>
        <a:bodyPr/>
        <a:lstStyle/>
        <a:p>
          <a:r>
            <a:rPr lang="en-US" b="0" i="0"/>
            <a:t>Facilitators: </a:t>
          </a:r>
          <a:r>
            <a:rPr lang="en-US" b="0" i="1"/>
            <a:t>Danielle &amp; Neidy</a:t>
          </a:r>
          <a:r>
            <a:rPr lang="en-US" b="0" i="0"/>
            <a:t>  </a:t>
          </a:r>
          <a:endParaRPr lang="en-US"/>
        </a:p>
      </dgm:t>
    </dgm:pt>
    <dgm:pt modelId="{CD4DE751-47A4-44E0-8B74-D4F41973F32D}" type="parTrans" cxnId="{BF76811D-DC48-4E96-A67C-798ED9E73217}">
      <dgm:prSet/>
      <dgm:spPr/>
      <dgm:t>
        <a:bodyPr/>
        <a:lstStyle/>
        <a:p>
          <a:endParaRPr lang="en-US"/>
        </a:p>
      </dgm:t>
    </dgm:pt>
    <dgm:pt modelId="{9F69088D-9324-48B4-8EAD-A3C6C7A1294C}" type="sibTrans" cxnId="{BF76811D-DC48-4E96-A67C-798ED9E73217}">
      <dgm:prSet/>
      <dgm:spPr/>
      <dgm:t>
        <a:bodyPr/>
        <a:lstStyle/>
        <a:p>
          <a:endParaRPr lang="en-US"/>
        </a:p>
      </dgm:t>
    </dgm:pt>
    <dgm:pt modelId="{FC4DC4B2-E71B-4EE4-B9E9-738B8A6827EB}">
      <dgm:prSet/>
      <dgm:spPr/>
      <dgm:t>
        <a:bodyPr/>
        <a:lstStyle/>
        <a:p>
          <a:r>
            <a:rPr lang="en-US" b="1" i="0"/>
            <a:t>Design &amp; Construction Group</a:t>
          </a:r>
          <a:r>
            <a:rPr lang="en-US" b="0" i="0"/>
            <a:t> </a:t>
          </a:r>
          <a:endParaRPr lang="en-US"/>
        </a:p>
      </dgm:t>
    </dgm:pt>
    <dgm:pt modelId="{5E2E15D8-E301-4672-A2B6-9F24F03C740F}" type="parTrans" cxnId="{0EDF2DB8-36F1-4BC4-BB25-9DDDEEB19FD3}">
      <dgm:prSet/>
      <dgm:spPr/>
      <dgm:t>
        <a:bodyPr/>
        <a:lstStyle/>
        <a:p>
          <a:endParaRPr lang="en-US"/>
        </a:p>
      </dgm:t>
    </dgm:pt>
    <dgm:pt modelId="{262281A2-509B-4E5B-9B9D-B112D6C718A3}" type="sibTrans" cxnId="{0EDF2DB8-36F1-4BC4-BB25-9DDDEEB19FD3}">
      <dgm:prSet/>
      <dgm:spPr/>
      <dgm:t>
        <a:bodyPr/>
        <a:lstStyle/>
        <a:p>
          <a:endParaRPr lang="en-US"/>
        </a:p>
      </dgm:t>
    </dgm:pt>
    <dgm:pt modelId="{FD5BF7A1-25D2-48B7-AE6C-A6E9D36A3416}">
      <dgm:prSet/>
      <dgm:spPr/>
      <dgm:t>
        <a:bodyPr/>
        <a:lstStyle/>
        <a:p>
          <a:r>
            <a:rPr lang="en-US" b="0" i="0"/>
            <a:t>Facilitator: </a:t>
          </a:r>
          <a:r>
            <a:rPr lang="en-US" b="0" i="1"/>
            <a:t>Shalini &amp; </a:t>
          </a:r>
          <a:r>
            <a:rPr lang="en-US" b="0" i="0" u="sng"/>
            <a:t>Pauline</a:t>
          </a:r>
          <a:endParaRPr lang="en-US"/>
        </a:p>
      </dgm:t>
    </dgm:pt>
    <dgm:pt modelId="{E3ACF203-77BA-4086-B9F3-F739700A8A65}" type="parTrans" cxnId="{C8111114-3165-46B2-B0A5-4D1D3119151B}">
      <dgm:prSet/>
      <dgm:spPr/>
      <dgm:t>
        <a:bodyPr/>
        <a:lstStyle/>
        <a:p>
          <a:endParaRPr lang="en-US"/>
        </a:p>
      </dgm:t>
    </dgm:pt>
    <dgm:pt modelId="{A545D5FE-5E56-4B5D-801A-24F544DA5196}" type="sibTrans" cxnId="{C8111114-3165-46B2-B0A5-4D1D3119151B}">
      <dgm:prSet/>
      <dgm:spPr/>
      <dgm:t>
        <a:bodyPr/>
        <a:lstStyle/>
        <a:p>
          <a:endParaRPr lang="en-US"/>
        </a:p>
      </dgm:t>
    </dgm:pt>
    <dgm:pt modelId="{E7C1A330-CF55-4033-928C-A319217771CE}" type="pres">
      <dgm:prSet presAssocID="{52C4FAAE-F3E4-469F-93E4-E1E1CB6DECA9}" presName="linear" presStyleCnt="0">
        <dgm:presLayoutVars>
          <dgm:dir/>
          <dgm:animLvl val="lvl"/>
          <dgm:resizeHandles val="exact"/>
        </dgm:presLayoutVars>
      </dgm:prSet>
      <dgm:spPr/>
    </dgm:pt>
    <dgm:pt modelId="{B67E0558-9AC8-4D36-AFC5-4C1337CBCE5E}" type="pres">
      <dgm:prSet presAssocID="{F8FCD112-C43A-4CE6-BA08-2ADE51D68BE6}" presName="parentLin" presStyleCnt="0"/>
      <dgm:spPr/>
    </dgm:pt>
    <dgm:pt modelId="{550E7ABE-2882-4890-B981-227D67CA3BD6}" type="pres">
      <dgm:prSet presAssocID="{F8FCD112-C43A-4CE6-BA08-2ADE51D68BE6}" presName="parentLeftMargin" presStyleLbl="node1" presStyleIdx="0" presStyleCnt="4"/>
      <dgm:spPr/>
    </dgm:pt>
    <dgm:pt modelId="{451F9106-4D64-472C-B7F5-DB4AC65C42BE}" type="pres">
      <dgm:prSet presAssocID="{F8FCD112-C43A-4CE6-BA08-2ADE51D68BE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4C65AFD-11F4-4FBB-8831-5D317B9E2D02}" type="pres">
      <dgm:prSet presAssocID="{F8FCD112-C43A-4CE6-BA08-2ADE51D68BE6}" presName="negativeSpace" presStyleCnt="0"/>
      <dgm:spPr/>
    </dgm:pt>
    <dgm:pt modelId="{ED7095D5-A431-4334-AE2A-F3993C77D350}" type="pres">
      <dgm:prSet presAssocID="{F8FCD112-C43A-4CE6-BA08-2ADE51D68BE6}" presName="childText" presStyleLbl="conFgAcc1" presStyleIdx="0" presStyleCnt="4">
        <dgm:presLayoutVars>
          <dgm:bulletEnabled val="1"/>
        </dgm:presLayoutVars>
      </dgm:prSet>
      <dgm:spPr/>
    </dgm:pt>
    <dgm:pt modelId="{0B36A2F3-648A-4AD7-AFAA-C7DCAE420732}" type="pres">
      <dgm:prSet presAssocID="{55EA7BFD-1656-4EF5-A601-3C03EF15EF06}" presName="spaceBetweenRectangles" presStyleCnt="0"/>
      <dgm:spPr/>
    </dgm:pt>
    <dgm:pt modelId="{0EECBA18-225F-440D-896C-84BB8321841A}" type="pres">
      <dgm:prSet presAssocID="{65F8CA22-1AD8-44B4-BCFB-CDDCA2EA5E03}" presName="parentLin" presStyleCnt="0"/>
      <dgm:spPr/>
    </dgm:pt>
    <dgm:pt modelId="{C0A9FE53-6C7A-4B7A-A010-3556B994B909}" type="pres">
      <dgm:prSet presAssocID="{65F8CA22-1AD8-44B4-BCFB-CDDCA2EA5E03}" presName="parentLeftMargin" presStyleLbl="node1" presStyleIdx="0" presStyleCnt="4"/>
      <dgm:spPr/>
    </dgm:pt>
    <dgm:pt modelId="{18ECFF2D-D392-4697-806E-E897ED5E6A32}" type="pres">
      <dgm:prSet presAssocID="{65F8CA22-1AD8-44B4-BCFB-CDDCA2EA5E0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647763E-7C1E-4F73-819C-93DBE3862E01}" type="pres">
      <dgm:prSet presAssocID="{65F8CA22-1AD8-44B4-BCFB-CDDCA2EA5E03}" presName="negativeSpace" presStyleCnt="0"/>
      <dgm:spPr/>
    </dgm:pt>
    <dgm:pt modelId="{C615842F-C32B-4E12-9F9A-3A216C32F04C}" type="pres">
      <dgm:prSet presAssocID="{65F8CA22-1AD8-44B4-BCFB-CDDCA2EA5E03}" presName="childText" presStyleLbl="conFgAcc1" presStyleIdx="1" presStyleCnt="4">
        <dgm:presLayoutVars>
          <dgm:bulletEnabled val="1"/>
        </dgm:presLayoutVars>
      </dgm:prSet>
      <dgm:spPr/>
    </dgm:pt>
    <dgm:pt modelId="{F8394020-29E7-4821-A072-7ABB16A36E53}" type="pres">
      <dgm:prSet presAssocID="{440B8F79-4A08-4FE3-8048-5BE203CD148B}" presName="spaceBetweenRectangles" presStyleCnt="0"/>
      <dgm:spPr/>
    </dgm:pt>
    <dgm:pt modelId="{0FD05D0F-2F0E-4DD5-81E5-E4F084424E54}" type="pres">
      <dgm:prSet presAssocID="{73FFF473-2CFB-4369-B3F2-E6096BD7A67E}" presName="parentLin" presStyleCnt="0"/>
      <dgm:spPr/>
    </dgm:pt>
    <dgm:pt modelId="{007467D2-9347-42CF-96EB-FEBBE9781471}" type="pres">
      <dgm:prSet presAssocID="{73FFF473-2CFB-4369-B3F2-E6096BD7A67E}" presName="parentLeftMargin" presStyleLbl="node1" presStyleIdx="1" presStyleCnt="4"/>
      <dgm:spPr/>
    </dgm:pt>
    <dgm:pt modelId="{A35042AE-99BD-4EDE-B463-BF72B6580D35}" type="pres">
      <dgm:prSet presAssocID="{73FFF473-2CFB-4369-B3F2-E6096BD7A67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1BE59A-E032-46DE-A44C-5F1184056642}" type="pres">
      <dgm:prSet presAssocID="{73FFF473-2CFB-4369-B3F2-E6096BD7A67E}" presName="negativeSpace" presStyleCnt="0"/>
      <dgm:spPr/>
    </dgm:pt>
    <dgm:pt modelId="{A25A94D8-3F0C-4B74-A2CE-DD51962C1D00}" type="pres">
      <dgm:prSet presAssocID="{73FFF473-2CFB-4369-B3F2-E6096BD7A67E}" presName="childText" presStyleLbl="conFgAcc1" presStyleIdx="2" presStyleCnt="4">
        <dgm:presLayoutVars>
          <dgm:bulletEnabled val="1"/>
        </dgm:presLayoutVars>
      </dgm:prSet>
      <dgm:spPr/>
    </dgm:pt>
    <dgm:pt modelId="{5B67E93E-0C73-4944-852A-9B471BF7ED20}" type="pres">
      <dgm:prSet presAssocID="{77ADA1BD-700D-466A-AFF7-1943B6FE15FE}" presName="spaceBetweenRectangles" presStyleCnt="0"/>
      <dgm:spPr/>
    </dgm:pt>
    <dgm:pt modelId="{AD09EEF4-77DE-4CE4-B741-E75612471710}" type="pres">
      <dgm:prSet presAssocID="{FC4DC4B2-E71B-4EE4-B9E9-738B8A6827EB}" presName="parentLin" presStyleCnt="0"/>
      <dgm:spPr/>
    </dgm:pt>
    <dgm:pt modelId="{33A56B34-68C4-48A2-9345-CD939059A75C}" type="pres">
      <dgm:prSet presAssocID="{FC4DC4B2-E71B-4EE4-B9E9-738B8A6827EB}" presName="parentLeftMargin" presStyleLbl="node1" presStyleIdx="2" presStyleCnt="4"/>
      <dgm:spPr/>
    </dgm:pt>
    <dgm:pt modelId="{56A188F8-C170-4FE8-B831-786554A88050}" type="pres">
      <dgm:prSet presAssocID="{FC4DC4B2-E71B-4EE4-B9E9-738B8A6827E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065FBF9-FA77-42F7-B733-18DC03FDF275}" type="pres">
      <dgm:prSet presAssocID="{FC4DC4B2-E71B-4EE4-B9E9-738B8A6827EB}" presName="negativeSpace" presStyleCnt="0"/>
      <dgm:spPr/>
    </dgm:pt>
    <dgm:pt modelId="{224F01E6-020C-46B4-A583-6083452A8E75}" type="pres">
      <dgm:prSet presAssocID="{FC4DC4B2-E71B-4EE4-B9E9-738B8A6827E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1FFA303-4DD1-4C5E-8B01-9B35DCCB25D7}" srcId="{65F8CA22-1AD8-44B4-BCFB-CDDCA2EA5E03}" destId="{13286D05-47D3-46A7-8FC1-E660FFC95AE8}" srcOrd="0" destOrd="0" parTransId="{7E762880-29C0-454D-89D8-52C920B3E9ED}" sibTransId="{C8BFB8F3-A1CC-4196-87DB-9121D74B0A00}"/>
    <dgm:cxn modelId="{ED744013-C743-4102-A651-B4D38FC12B77}" type="presOf" srcId="{F8FCD112-C43A-4CE6-BA08-2ADE51D68BE6}" destId="{550E7ABE-2882-4890-B981-227D67CA3BD6}" srcOrd="0" destOrd="0" presId="urn:microsoft.com/office/officeart/2005/8/layout/list1"/>
    <dgm:cxn modelId="{C8111114-3165-46B2-B0A5-4D1D3119151B}" srcId="{FC4DC4B2-E71B-4EE4-B9E9-738B8A6827EB}" destId="{FD5BF7A1-25D2-48B7-AE6C-A6E9D36A3416}" srcOrd="0" destOrd="0" parTransId="{E3ACF203-77BA-4086-B9F3-F739700A8A65}" sibTransId="{A545D5FE-5E56-4B5D-801A-24F544DA5196}"/>
    <dgm:cxn modelId="{BF76811D-DC48-4E96-A67C-798ED9E73217}" srcId="{73FFF473-2CFB-4369-B3F2-E6096BD7A67E}" destId="{BB882801-A614-4F57-9435-1ECCDB4ACA06}" srcOrd="0" destOrd="0" parTransId="{CD4DE751-47A4-44E0-8B74-D4F41973F32D}" sibTransId="{9F69088D-9324-48B4-8EAD-A3C6C7A1294C}"/>
    <dgm:cxn modelId="{224AB830-FABC-47EE-AA03-0AD366100EE7}" type="presOf" srcId="{BB882801-A614-4F57-9435-1ECCDB4ACA06}" destId="{A25A94D8-3F0C-4B74-A2CE-DD51962C1D00}" srcOrd="0" destOrd="0" presId="urn:microsoft.com/office/officeart/2005/8/layout/list1"/>
    <dgm:cxn modelId="{8FD96644-5660-4004-A950-9D0C88FD5E85}" type="presOf" srcId="{F8FCD112-C43A-4CE6-BA08-2ADE51D68BE6}" destId="{451F9106-4D64-472C-B7F5-DB4AC65C42BE}" srcOrd="1" destOrd="0" presId="urn:microsoft.com/office/officeart/2005/8/layout/list1"/>
    <dgm:cxn modelId="{3671394A-1119-4915-BDAA-D641A1EAF7DE}" type="presOf" srcId="{65F8CA22-1AD8-44B4-BCFB-CDDCA2EA5E03}" destId="{C0A9FE53-6C7A-4B7A-A010-3556B994B909}" srcOrd="0" destOrd="0" presId="urn:microsoft.com/office/officeart/2005/8/layout/list1"/>
    <dgm:cxn modelId="{5785527D-BBA6-41FB-8E00-3C9E81AF60F1}" type="presOf" srcId="{65F8CA22-1AD8-44B4-BCFB-CDDCA2EA5E03}" destId="{18ECFF2D-D392-4697-806E-E897ED5E6A32}" srcOrd="1" destOrd="0" presId="urn:microsoft.com/office/officeart/2005/8/layout/list1"/>
    <dgm:cxn modelId="{06CAB07D-CB41-4F80-B9B2-7604EC1DC728}" type="presOf" srcId="{FC4DC4B2-E71B-4EE4-B9E9-738B8A6827EB}" destId="{33A56B34-68C4-48A2-9345-CD939059A75C}" srcOrd="0" destOrd="0" presId="urn:microsoft.com/office/officeart/2005/8/layout/list1"/>
    <dgm:cxn modelId="{1A2AAC7F-CD9A-487C-A140-7AF06F059736}" srcId="{52C4FAAE-F3E4-469F-93E4-E1E1CB6DECA9}" destId="{65F8CA22-1AD8-44B4-BCFB-CDDCA2EA5E03}" srcOrd="1" destOrd="0" parTransId="{F45B9859-BDD8-4CB5-8DEF-CCE45EDFF56E}" sibTransId="{440B8F79-4A08-4FE3-8048-5BE203CD148B}"/>
    <dgm:cxn modelId="{4737298A-8C06-4E29-96D9-294352DCA0B0}" type="presOf" srcId="{3DC26958-5817-44AD-8E9C-FFB8147A08D2}" destId="{ED7095D5-A431-4334-AE2A-F3993C77D350}" srcOrd="0" destOrd="0" presId="urn:microsoft.com/office/officeart/2005/8/layout/list1"/>
    <dgm:cxn modelId="{E275348A-83D5-4AC5-B35F-EF28D4977F4E}" type="presOf" srcId="{FD5BF7A1-25D2-48B7-AE6C-A6E9D36A3416}" destId="{224F01E6-020C-46B4-A583-6083452A8E75}" srcOrd="0" destOrd="0" presId="urn:microsoft.com/office/officeart/2005/8/layout/list1"/>
    <dgm:cxn modelId="{F24B21AB-C742-4E56-B7E6-623321E8B927}" type="presOf" srcId="{13286D05-47D3-46A7-8FC1-E660FFC95AE8}" destId="{C615842F-C32B-4E12-9F9A-3A216C32F04C}" srcOrd="0" destOrd="0" presId="urn:microsoft.com/office/officeart/2005/8/layout/list1"/>
    <dgm:cxn modelId="{7E1878AE-4C9F-447B-B534-B929FC45971B}" type="presOf" srcId="{73FFF473-2CFB-4369-B3F2-E6096BD7A67E}" destId="{007467D2-9347-42CF-96EB-FEBBE9781471}" srcOrd="0" destOrd="0" presId="urn:microsoft.com/office/officeart/2005/8/layout/list1"/>
    <dgm:cxn modelId="{0EDF2DB8-36F1-4BC4-BB25-9DDDEEB19FD3}" srcId="{52C4FAAE-F3E4-469F-93E4-E1E1CB6DECA9}" destId="{FC4DC4B2-E71B-4EE4-B9E9-738B8A6827EB}" srcOrd="3" destOrd="0" parTransId="{5E2E15D8-E301-4672-A2B6-9F24F03C740F}" sibTransId="{262281A2-509B-4E5B-9B9D-B112D6C718A3}"/>
    <dgm:cxn modelId="{9A5109BA-4629-4952-9DC4-BA1941E52863}" srcId="{F8FCD112-C43A-4CE6-BA08-2ADE51D68BE6}" destId="{3DC26958-5817-44AD-8E9C-FFB8147A08D2}" srcOrd="0" destOrd="0" parTransId="{0403786C-796F-4F11-BB56-2309E5653B86}" sibTransId="{6D6197F0-D011-4568-8939-D981DF90092D}"/>
    <dgm:cxn modelId="{F622BFBB-B4B9-47B0-902A-3A3480E3D34C}" type="presOf" srcId="{52C4FAAE-F3E4-469F-93E4-E1E1CB6DECA9}" destId="{E7C1A330-CF55-4033-928C-A319217771CE}" srcOrd="0" destOrd="0" presId="urn:microsoft.com/office/officeart/2005/8/layout/list1"/>
    <dgm:cxn modelId="{B617ECCB-0183-4DF3-B3BF-3504D278B858}" type="presOf" srcId="{FC4DC4B2-E71B-4EE4-B9E9-738B8A6827EB}" destId="{56A188F8-C170-4FE8-B831-786554A88050}" srcOrd="1" destOrd="0" presId="urn:microsoft.com/office/officeart/2005/8/layout/list1"/>
    <dgm:cxn modelId="{C0EA31DF-2C46-4EF4-B5A7-525490D14DD7}" srcId="{52C4FAAE-F3E4-469F-93E4-E1E1CB6DECA9}" destId="{73FFF473-2CFB-4369-B3F2-E6096BD7A67E}" srcOrd="2" destOrd="0" parTransId="{45FF6647-90E4-4F1F-ACBD-B7FA761BE40D}" sibTransId="{77ADA1BD-700D-466A-AFF7-1943B6FE15FE}"/>
    <dgm:cxn modelId="{FF8F73DF-D3A3-4076-89C7-CA6658767B38}" srcId="{52C4FAAE-F3E4-469F-93E4-E1E1CB6DECA9}" destId="{F8FCD112-C43A-4CE6-BA08-2ADE51D68BE6}" srcOrd="0" destOrd="0" parTransId="{A52BB681-2B84-4290-9E64-C4D55AA5D82A}" sibTransId="{55EA7BFD-1656-4EF5-A601-3C03EF15EF06}"/>
    <dgm:cxn modelId="{D2FA9CE7-F82B-4CEE-BCF5-749EE995271D}" type="presOf" srcId="{73FFF473-2CFB-4369-B3F2-E6096BD7A67E}" destId="{A35042AE-99BD-4EDE-B463-BF72B6580D35}" srcOrd="1" destOrd="0" presId="urn:microsoft.com/office/officeart/2005/8/layout/list1"/>
    <dgm:cxn modelId="{1AF4CF45-CD76-4013-BAC9-5BC0E281AB95}" type="presParOf" srcId="{E7C1A330-CF55-4033-928C-A319217771CE}" destId="{B67E0558-9AC8-4D36-AFC5-4C1337CBCE5E}" srcOrd="0" destOrd="0" presId="urn:microsoft.com/office/officeart/2005/8/layout/list1"/>
    <dgm:cxn modelId="{960F879A-598F-4A36-A076-755F428C68F2}" type="presParOf" srcId="{B67E0558-9AC8-4D36-AFC5-4C1337CBCE5E}" destId="{550E7ABE-2882-4890-B981-227D67CA3BD6}" srcOrd="0" destOrd="0" presId="urn:microsoft.com/office/officeart/2005/8/layout/list1"/>
    <dgm:cxn modelId="{4F33EC28-FEFD-4FDB-9925-54E1E5AD0DE9}" type="presParOf" srcId="{B67E0558-9AC8-4D36-AFC5-4C1337CBCE5E}" destId="{451F9106-4D64-472C-B7F5-DB4AC65C42BE}" srcOrd="1" destOrd="0" presId="urn:microsoft.com/office/officeart/2005/8/layout/list1"/>
    <dgm:cxn modelId="{554EC442-B68C-4EE3-84A3-9248B5A38867}" type="presParOf" srcId="{E7C1A330-CF55-4033-928C-A319217771CE}" destId="{B4C65AFD-11F4-4FBB-8831-5D317B9E2D02}" srcOrd="1" destOrd="0" presId="urn:microsoft.com/office/officeart/2005/8/layout/list1"/>
    <dgm:cxn modelId="{5C71E0FC-34FC-4000-A13B-A41D56D84D6C}" type="presParOf" srcId="{E7C1A330-CF55-4033-928C-A319217771CE}" destId="{ED7095D5-A431-4334-AE2A-F3993C77D350}" srcOrd="2" destOrd="0" presId="urn:microsoft.com/office/officeart/2005/8/layout/list1"/>
    <dgm:cxn modelId="{C2CC87FB-2E20-4A5C-997D-026AD4F183AF}" type="presParOf" srcId="{E7C1A330-CF55-4033-928C-A319217771CE}" destId="{0B36A2F3-648A-4AD7-AFAA-C7DCAE420732}" srcOrd="3" destOrd="0" presId="urn:microsoft.com/office/officeart/2005/8/layout/list1"/>
    <dgm:cxn modelId="{4601947D-E5E2-4DBA-8805-852A724992EC}" type="presParOf" srcId="{E7C1A330-CF55-4033-928C-A319217771CE}" destId="{0EECBA18-225F-440D-896C-84BB8321841A}" srcOrd="4" destOrd="0" presId="urn:microsoft.com/office/officeart/2005/8/layout/list1"/>
    <dgm:cxn modelId="{B3CE3972-EA3B-41F2-825C-280B12A116A3}" type="presParOf" srcId="{0EECBA18-225F-440D-896C-84BB8321841A}" destId="{C0A9FE53-6C7A-4B7A-A010-3556B994B909}" srcOrd="0" destOrd="0" presId="urn:microsoft.com/office/officeart/2005/8/layout/list1"/>
    <dgm:cxn modelId="{1F608435-AE7C-4EBD-8B2C-F7A2B2FDE834}" type="presParOf" srcId="{0EECBA18-225F-440D-896C-84BB8321841A}" destId="{18ECFF2D-D392-4697-806E-E897ED5E6A32}" srcOrd="1" destOrd="0" presId="urn:microsoft.com/office/officeart/2005/8/layout/list1"/>
    <dgm:cxn modelId="{652A46DF-85DD-479D-8C0A-11E9939EB186}" type="presParOf" srcId="{E7C1A330-CF55-4033-928C-A319217771CE}" destId="{4647763E-7C1E-4F73-819C-93DBE3862E01}" srcOrd="5" destOrd="0" presId="urn:microsoft.com/office/officeart/2005/8/layout/list1"/>
    <dgm:cxn modelId="{801384CE-AA34-40A2-BF93-A11926C737F6}" type="presParOf" srcId="{E7C1A330-CF55-4033-928C-A319217771CE}" destId="{C615842F-C32B-4E12-9F9A-3A216C32F04C}" srcOrd="6" destOrd="0" presId="urn:microsoft.com/office/officeart/2005/8/layout/list1"/>
    <dgm:cxn modelId="{8E27442F-BE15-401D-9CDD-93533FAA59AA}" type="presParOf" srcId="{E7C1A330-CF55-4033-928C-A319217771CE}" destId="{F8394020-29E7-4821-A072-7ABB16A36E53}" srcOrd="7" destOrd="0" presId="urn:microsoft.com/office/officeart/2005/8/layout/list1"/>
    <dgm:cxn modelId="{2573234C-909B-46C4-9364-EE1AC21A8F33}" type="presParOf" srcId="{E7C1A330-CF55-4033-928C-A319217771CE}" destId="{0FD05D0F-2F0E-4DD5-81E5-E4F084424E54}" srcOrd="8" destOrd="0" presId="urn:microsoft.com/office/officeart/2005/8/layout/list1"/>
    <dgm:cxn modelId="{981B6A7D-0EE6-43DF-AF56-C532B5088D08}" type="presParOf" srcId="{0FD05D0F-2F0E-4DD5-81E5-E4F084424E54}" destId="{007467D2-9347-42CF-96EB-FEBBE9781471}" srcOrd="0" destOrd="0" presId="urn:microsoft.com/office/officeart/2005/8/layout/list1"/>
    <dgm:cxn modelId="{AB293765-121B-4307-AFD5-39C447811376}" type="presParOf" srcId="{0FD05D0F-2F0E-4DD5-81E5-E4F084424E54}" destId="{A35042AE-99BD-4EDE-B463-BF72B6580D35}" srcOrd="1" destOrd="0" presId="urn:microsoft.com/office/officeart/2005/8/layout/list1"/>
    <dgm:cxn modelId="{C8AF345A-6315-4868-BE8E-3C593DD2BB2F}" type="presParOf" srcId="{E7C1A330-CF55-4033-928C-A319217771CE}" destId="{FD1BE59A-E032-46DE-A44C-5F1184056642}" srcOrd="9" destOrd="0" presId="urn:microsoft.com/office/officeart/2005/8/layout/list1"/>
    <dgm:cxn modelId="{9D36A96A-11C7-40E2-B8D5-4C69DE2F066B}" type="presParOf" srcId="{E7C1A330-CF55-4033-928C-A319217771CE}" destId="{A25A94D8-3F0C-4B74-A2CE-DD51962C1D00}" srcOrd="10" destOrd="0" presId="urn:microsoft.com/office/officeart/2005/8/layout/list1"/>
    <dgm:cxn modelId="{BC08BBF8-24B8-4E01-BD10-2917EC8FA9B6}" type="presParOf" srcId="{E7C1A330-CF55-4033-928C-A319217771CE}" destId="{5B67E93E-0C73-4944-852A-9B471BF7ED20}" srcOrd="11" destOrd="0" presId="urn:microsoft.com/office/officeart/2005/8/layout/list1"/>
    <dgm:cxn modelId="{0096F8F4-5BCF-4D03-BD70-9785A1155315}" type="presParOf" srcId="{E7C1A330-CF55-4033-928C-A319217771CE}" destId="{AD09EEF4-77DE-4CE4-B741-E75612471710}" srcOrd="12" destOrd="0" presId="urn:microsoft.com/office/officeart/2005/8/layout/list1"/>
    <dgm:cxn modelId="{A4C3230B-4349-447D-8EAC-A022770561AB}" type="presParOf" srcId="{AD09EEF4-77DE-4CE4-B741-E75612471710}" destId="{33A56B34-68C4-48A2-9345-CD939059A75C}" srcOrd="0" destOrd="0" presId="urn:microsoft.com/office/officeart/2005/8/layout/list1"/>
    <dgm:cxn modelId="{E6CE0783-97D7-470B-8C75-E4CB94398CC5}" type="presParOf" srcId="{AD09EEF4-77DE-4CE4-B741-E75612471710}" destId="{56A188F8-C170-4FE8-B831-786554A88050}" srcOrd="1" destOrd="0" presId="urn:microsoft.com/office/officeart/2005/8/layout/list1"/>
    <dgm:cxn modelId="{F9A7D652-D9EC-488C-9923-45671DEFD37A}" type="presParOf" srcId="{E7C1A330-CF55-4033-928C-A319217771CE}" destId="{A065FBF9-FA77-42F7-B733-18DC03FDF275}" srcOrd="13" destOrd="0" presId="urn:microsoft.com/office/officeart/2005/8/layout/list1"/>
    <dgm:cxn modelId="{8915FA61-72B3-41AA-85FF-DAF22B30D954}" type="presParOf" srcId="{E7C1A330-CF55-4033-928C-A319217771CE}" destId="{224F01E6-020C-46B4-A583-6083452A8E7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5DCB92-54AB-40C7-BE4B-A2F60F18729B}" type="doc">
      <dgm:prSet loTypeId="urn:microsoft.com/office/officeart/2005/8/layout/process5" loCatId="process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6CEB8FCF-871F-40C7-83FD-D9E9EB11337C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Finalize Purpose of Agenda Committee</a:t>
          </a:r>
        </a:p>
      </dgm:t>
    </dgm:pt>
    <dgm:pt modelId="{2EE2AE5D-EE0F-4600-9420-E2A47E0A3755}" type="parTrans" cxnId="{8ED92781-BC7E-45FB-A8FE-95A6A509DBA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E91E9FF-BB5D-45D6-8B04-BD04C1C1CD7C}" type="sibTrans" cxnId="{8ED92781-BC7E-45FB-A8FE-95A6A509DBA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CE1B242-5638-4F91-BD16-E693392B188A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Determine Standing Items </a:t>
          </a:r>
        </a:p>
      </dgm:t>
    </dgm:pt>
    <dgm:pt modelId="{81C107A5-4ED3-4DB3-B87C-BECC3325EAC4}" type="parTrans" cxnId="{DD622FA4-9490-4918-9CE3-C14D6F2D3F0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47D72A8-5597-48E3-A0B6-EED366229965}" type="sibTrans" cxnId="{DD622FA4-9490-4918-9CE3-C14D6F2D3F0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227850C-8027-494C-90FB-4D19EABE6B17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Legislative</a:t>
          </a:r>
        </a:p>
      </dgm:t>
    </dgm:pt>
    <dgm:pt modelId="{702956A3-914C-4868-A941-12884C5F1C4B}" type="parTrans" cxnId="{16DAEB2B-D156-4439-B156-44A9F084EA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C30912C-F286-4EF6-AE2C-3CBFAD826743}" type="sibTrans" cxnId="{16DAEB2B-D156-4439-B156-44A9F084EA5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3A75F09-A8ED-45C9-8445-4FC65DA49AC7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Previous Mtg Action Item Review</a:t>
          </a:r>
        </a:p>
      </dgm:t>
    </dgm:pt>
    <dgm:pt modelId="{D6BAA010-D096-43E6-8C56-0060409E2984}" type="parTrans" cxnId="{63BBE62D-4275-47CA-8FD2-9031CDE063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01291B6-9F99-46F2-B4F0-71430744A55C}" type="sibTrans" cxnId="{63BBE62D-4275-47CA-8FD2-9031CDE063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31B359C-4370-494D-8D76-6A73FAB0E2EA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Solicit  &amp; Collect Agenda Topics</a:t>
          </a:r>
        </a:p>
      </dgm:t>
    </dgm:pt>
    <dgm:pt modelId="{2CFD3000-4B9B-4E85-A4D2-FDD8200384F3}" type="parTrans" cxnId="{AEA5FD05-83B9-4A46-AEA9-EDA05B92740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8743E7-089B-46EA-BC36-94FC75695F91}" type="sibTrans" cxnId="{AEA5FD05-83B9-4A46-AEA9-EDA05B92740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4020AC5-5D94-4C40-94CD-D5E0DD9CC160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Review &amp; Prioritize Agenda Topics</a:t>
          </a:r>
        </a:p>
      </dgm:t>
    </dgm:pt>
    <dgm:pt modelId="{C5FB4772-147F-416B-A356-7E660FB244E2}" type="parTrans" cxnId="{16A3C12C-FEA3-48B4-9C92-9CADF1FC162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C7A8CEC-C7DC-40D3-A862-CDE20190D04B}" type="sibTrans" cxnId="{16A3C12C-FEA3-48B4-9C92-9CADF1FC162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8A82286-250D-4162-A413-032D950E794D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Develop Draft Agenda</a:t>
          </a:r>
        </a:p>
      </dgm:t>
    </dgm:pt>
    <dgm:pt modelId="{C1416FEB-DEA6-4183-A418-CA19396F1719}" type="parTrans" cxnId="{54F398A1-6C63-4FC4-BC0D-28C048CD753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F5BE95-9A94-40B4-9CA6-41644F0D1FD0}" type="sibTrans" cxnId="{54F398A1-6C63-4FC4-BC0D-28C048CD753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33E4548-6FAD-45A8-AA4D-096CCCCD463E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Finalize Agenda Items and Timing</a:t>
          </a:r>
        </a:p>
      </dgm:t>
    </dgm:pt>
    <dgm:pt modelId="{45606472-CC6C-44FD-94E0-A7FD48989528}" type="parTrans" cxnId="{2A6F76B0-84DE-4644-9CD3-F03B465AC8E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7D8C438-EAF9-4762-9A36-E3D24B16D8DC}" type="sibTrans" cxnId="{2A6F76B0-84DE-4644-9CD3-F03B465AC8E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61C0CF6-9F3A-41CB-874E-7F5EB7C7ED51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Leadership Approval</a:t>
          </a:r>
        </a:p>
      </dgm:t>
    </dgm:pt>
    <dgm:pt modelId="{D469FF7D-5FAD-4048-A556-E3A53EE2C2CE}" type="parTrans" cxnId="{0A59E325-0DD1-4EC3-94EA-353EA137EDD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EDF281E-A356-439C-882E-E911229C46D4}" type="sibTrans" cxnId="{0A59E325-0DD1-4EC3-94EA-353EA137EDD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759BB06-4DD4-44B4-900E-41646FC67C35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Prepare &amp; Distribute Meeting Materials</a:t>
          </a:r>
        </a:p>
      </dgm:t>
    </dgm:pt>
    <dgm:pt modelId="{EC9D7B06-C2C2-412E-86BB-A7DCDB222BCD}" type="parTrans" cxnId="{9328AF07-5838-44C4-AB62-54AD60CCC5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90D6774-5E6B-4C07-9438-52E0D8C7763A}" type="sibTrans" cxnId="{9328AF07-5838-44C4-AB62-54AD60CCC5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76F6DF1-E49F-4C57-956C-71E00030F43E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Evaluate &amp; Improve </a:t>
          </a:r>
        </a:p>
      </dgm:t>
    </dgm:pt>
    <dgm:pt modelId="{D059DEA5-4812-4602-BD41-577261EAB44D}" type="parTrans" cxnId="{D8AC14B2-191B-4E53-B369-F3014FFE3F0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82F320C-AAC2-4163-B2CA-21F795F6B8DA}" type="sibTrans" cxnId="{D8AC14B2-191B-4E53-B369-F3014FFE3F0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2F5D13C-446B-466F-AB26-1C1EBF1419AB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Define Agenda Committee &amp; Co-Chair Tenure Limit</a:t>
          </a:r>
        </a:p>
      </dgm:t>
    </dgm:pt>
    <dgm:pt modelId="{A1DC3CEF-83D1-47ED-A0D5-700B4BFE766A}" type="parTrans" cxnId="{67146A86-CF04-437B-92A7-AC85F2AD0515}">
      <dgm:prSet/>
      <dgm:spPr/>
      <dgm:t>
        <a:bodyPr/>
        <a:lstStyle/>
        <a:p>
          <a:endParaRPr lang="en-US"/>
        </a:p>
      </dgm:t>
    </dgm:pt>
    <dgm:pt modelId="{6D564022-5177-447D-95DE-EA734C00F20E}" type="sibTrans" cxnId="{67146A86-CF04-437B-92A7-AC85F2AD0515}">
      <dgm:prSet/>
      <dgm:spPr/>
      <dgm:t>
        <a:bodyPr/>
        <a:lstStyle/>
        <a:p>
          <a:endParaRPr lang="en-US"/>
        </a:p>
      </dgm:t>
    </dgm:pt>
    <dgm:pt modelId="{A01EC40B-46B5-46E0-BA7B-3B801406C762}">
      <dgm:prSet phldrT="[Text]" phldr="0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Establish Local Agency Co-Chair</a:t>
          </a:r>
        </a:p>
      </dgm:t>
    </dgm:pt>
    <dgm:pt modelId="{58ACAB3F-F7E6-4236-A626-669F3099F8D4}" type="parTrans" cxnId="{D56B47C8-B4C4-4DD3-B411-209EC4F99CBC}">
      <dgm:prSet/>
      <dgm:spPr/>
      <dgm:t>
        <a:bodyPr/>
        <a:lstStyle/>
        <a:p>
          <a:endParaRPr lang="en-US"/>
        </a:p>
      </dgm:t>
    </dgm:pt>
    <dgm:pt modelId="{83DC6BD4-D204-4C33-A65E-5187019CC917}" type="sibTrans" cxnId="{D56B47C8-B4C4-4DD3-B411-209EC4F99CBC}">
      <dgm:prSet/>
      <dgm:spPr/>
      <dgm:t>
        <a:bodyPr/>
        <a:lstStyle/>
        <a:p>
          <a:endParaRPr lang="en-US"/>
        </a:p>
      </dgm:t>
    </dgm:pt>
    <dgm:pt modelId="{2686B5C8-56EF-4955-AB21-23B03BD6DC48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Determine Agenda Committee Meeting Cadence </a:t>
          </a:r>
        </a:p>
      </dgm:t>
    </dgm:pt>
    <dgm:pt modelId="{FC9A0505-D9A0-4AA8-863B-DC273F73BAE8}" type="parTrans" cxnId="{7A21DE7D-D4CC-4BEE-AF7C-8FBEF685E450}">
      <dgm:prSet/>
      <dgm:spPr/>
      <dgm:t>
        <a:bodyPr/>
        <a:lstStyle/>
        <a:p>
          <a:endParaRPr lang="en-US"/>
        </a:p>
      </dgm:t>
    </dgm:pt>
    <dgm:pt modelId="{995482B4-BA28-4D5B-BCA7-5B155AD821FD}" type="sibTrans" cxnId="{7A21DE7D-D4CC-4BEE-AF7C-8FBEF685E450}">
      <dgm:prSet/>
      <dgm:spPr/>
      <dgm:t>
        <a:bodyPr/>
        <a:lstStyle/>
        <a:p>
          <a:endParaRPr lang="en-US"/>
        </a:p>
      </dgm:t>
    </dgm:pt>
    <dgm:pt modelId="{E807710D-A586-487A-A5FF-3B8CBC11CAF6}" type="pres">
      <dgm:prSet presAssocID="{F15DCB92-54AB-40C7-BE4B-A2F60F18729B}" presName="diagram" presStyleCnt="0">
        <dgm:presLayoutVars>
          <dgm:dir/>
          <dgm:resizeHandles val="exact"/>
        </dgm:presLayoutVars>
      </dgm:prSet>
      <dgm:spPr/>
    </dgm:pt>
    <dgm:pt modelId="{D9D8F957-112F-4DF7-B18A-5C7EE34BD9FB}" type="pres">
      <dgm:prSet presAssocID="{6CEB8FCF-871F-40C7-83FD-D9E9EB11337C}" presName="node" presStyleLbl="node1" presStyleIdx="0" presStyleCnt="12">
        <dgm:presLayoutVars>
          <dgm:bulletEnabled val="1"/>
        </dgm:presLayoutVars>
      </dgm:prSet>
      <dgm:spPr/>
    </dgm:pt>
    <dgm:pt modelId="{996562EB-A5DB-45EB-880D-79CE4A2CC4D3}" type="pres">
      <dgm:prSet presAssocID="{CE91E9FF-BB5D-45D6-8B04-BD04C1C1CD7C}" presName="sibTrans" presStyleLbl="sibTrans2D1" presStyleIdx="0" presStyleCnt="11"/>
      <dgm:spPr/>
    </dgm:pt>
    <dgm:pt modelId="{33B041CA-AA45-4025-AAEC-B697B7D6FCE1}" type="pres">
      <dgm:prSet presAssocID="{CE91E9FF-BB5D-45D6-8B04-BD04C1C1CD7C}" presName="connectorText" presStyleLbl="sibTrans2D1" presStyleIdx="0" presStyleCnt="11"/>
      <dgm:spPr/>
    </dgm:pt>
    <dgm:pt modelId="{72EA799F-99ED-4719-BAB4-44A504A7B539}" type="pres">
      <dgm:prSet presAssocID="{2686B5C8-56EF-4955-AB21-23B03BD6DC48}" presName="node" presStyleLbl="node1" presStyleIdx="1" presStyleCnt="12">
        <dgm:presLayoutVars>
          <dgm:bulletEnabled val="1"/>
        </dgm:presLayoutVars>
      </dgm:prSet>
      <dgm:spPr/>
    </dgm:pt>
    <dgm:pt modelId="{6E2768F0-2E29-4208-94B5-69B0FCEBA71B}" type="pres">
      <dgm:prSet presAssocID="{995482B4-BA28-4D5B-BCA7-5B155AD821FD}" presName="sibTrans" presStyleLbl="sibTrans2D1" presStyleIdx="1" presStyleCnt="11"/>
      <dgm:spPr/>
    </dgm:pt>
    <dgm:pt modelId="{1BE3CD77-CF39-45F3-9DF4-43B24B6B378D}" type="pres">
      <dgm:prSet presAssocID="{995482B4-BA28-4D5B-BCA7-5B155AD821FD}" presName="connectorText" presStyleLbl="sibTrans2D1" presStyleIdx="1" presStyleCnt="11"/>
      <dgm:spPr/>
    </dgm:pt>
    <dgm:pt modelId="{A764CFDE-7154-4EEF-B267-0F500B898765}" type="pres">
      <dgm:prSet presAssocID="{A01EC40B-46B5-46E0-BA7B-3B801406C762}" presName="node" presStyleLbl="node1" presStyleIdx="2" presStyleCnt="12">
        <dgm:presLayoutVars>
          <dgm:bulletEnabled val="1"/>
        </dgm:presLayoutVars>
      </dgm:prSet>
      <dgm:spPr/>
    </dgm:pt>
    <dgm:pt modelId="{88C2DEC4-D376-4626-900B-90E3D13C8B9C}" type="pres">
      <dgm:prSet presAssocID="{83DC6BD4-D204-4C33-A65E-5187019CC917}" presName="sibTrans" presStyleLbl="sibTrans2D1" presStyleIdx="2" presStyleCnt="11"/>
      <dgm:spPr/>
    </dgm:pt>
    <dgm:pt modelId="{13EB9E93-A0F0-4C4D-ADD7-829B34ACDDBE}" type="pres">
      <dgm:prSet presAssocID="{83DC6BD4-D204-4C33-A65E-5187019CC917}" presName="connectorText" presStyleLbl="sibTrans2D1" presStyleIdx="2" presStyleCnt="11"/>
      <dgm:spPr/>
    </dgm:pt>
    <dgm:pt modelId="{4446DBDF-45EB-4091-B236-8141616D5AC6}" type="pres">
      <dgm:prSet presAssocID="{52F5D13C-446B-466F-AB26-1C1EBF1419AB}" presName="node" presStyleLbl="node1" presStyleIdx="3" presStyleCnt="12">
        <dgm:presLayoutVars>
          <dgm:bulletEnabled val="1"/>
        </dgm:presLayoutVars>
      </dgm:prSet>
      <dgm:spPr/>
    </dgm:pt>
    <dgm:pt modelId="{742128F0-575B-4718-9704-BFECBE18EC44}" type="pres">
      <dgm:prSet presAssocID="{6D564022-5177-447D-95DE-EA734C00F20E}" presName="sibTrans" presStyleLbl="sibTrans2D1" presStyleIdx="3" presStyleCnt="11"/>
      <dgm:spPr/>
    </dgm:pt>
    <dgm:pt modelId="{18869072-3325-40EB-8C0C-048CFF70C530}" type="pres">
      <dgm:prSet presAssocID="{6D564022-5177-447D-95DE-EA734C00F20E}" presName="connectorText" presStyleLbl="sibTrans2D1" presStyleIdx="3" presStyleCnt="11"/>
      <dgm:spPr/>
    </dgm:pt>
    <dgm:pt modelId="{F21500C1-237C-47A8-8263-CA7478D8705F}" type="pres">
      <dgm:prSet presAssocID="{BCE1B242-5638-4F91-BD16-E693392B188A}" presName="node" presStyleLbl="node1" presStyleIdx="4" presStyleCnt="12">
        <dgm:presLayoutVars>
          <dgm:bulletEnabled val="1"/>
        </dgm:presLayoutVars>
      </dgm:prSet>
      <dgm:spPr/>
    </dgm:pt>
    <dgm:pt modelId="{8F3FF446-DCB1-4D10-85E9-2624A317F42C}" type="pres">
      <dgm:prSet presAssocID="{247D72A8-5597-48E3-A0B6-EED366229965}" presName="sibTrans" presStyleLbl="sibTrans2D1" presStyleIdx="4" presStyleCnt="11"/>
      <dgm:spPr/>
    </dgm:pt>
    <dgm:pt modelId="{DB59A942-F221-470C-8A99-55FE314F5C76}" type="pres">
      <dgm:prSet presAssocID="{247D72A8-5597-48E3-A0B6-EED366229965}" presName="connectorText" presStyleLbl="sibTrans2D1" presStyleIdx="4" presStyleCnt="11"/>
      <dgm:spPr/>
    </dgm:pt>
    <dgm:pt modelId="{2320DDFE-E5D5-471F-A5C7-3A680BA7482D}" type="pres">
      <dgm:prSet presAssocID="{831B359C-4370-494D-8D76-6A73FAB0E2EA}" presName="node" presStyleLbl="node1" presStyleIdx="5" presStyleCnt="12">
        <dgm:presLayoutVars>
          <dgm:bulletEnabled val="1"/>
        </dgm:presLayoutVars>
      </dgm:prSet>
      <dgm:spPr/>
    </dgm:pt>
    <dgm:pt modelId="{CC6FD9E3-3BF9-475E-9090-2B4491516DC1}" type="pres">
      <dgm:prSet presAssocID="{7E8743E7-089B-46EA-BC36-94FC75695F91}" presName="sibTrans" presStyleLbl="sibTrans2D1" presStyleIdx="5" presStyleCnt="11"/>
      <dgm:spPr/>
    </dgm:pt>
    <dgm:pt modelId="{33E4B7E2-1025-444E-9591-AEDF5CABC46B}" type="pres">
      <dgm:prSet presAssocID="{7E8743E7-089B-46EA-BC36-94FC75695F91}" presName="connectorText" presStyleLbl="sibTrans2D1" presStyleIdx="5" presStyleCnt="11"/>
      <dgm:spPr/>
    </dgm:pt>
    <dgm:pt modelId="{7BADB807-E8AB-4F75-A7D9-42F14668EC39}" type="pres">
      <dgm:prSet presAssocID="{04020AC5-5D94-4C40-94CD-D5E0DD9CC160}" presName="node" presStyleLbl="node1" presStyleIdx="6" presStyleCnt="12">
        <dgm:presLayoutVars>
          <dgm:bulletEnabled val="1"/>
        </dgm:presLayoutVars>
      </dgm:prSet>
      <dgm:spPr/>
    </dgm:pt>
    <dgm:pt modelId="{11E44AF3-111E-4D41-B666-28DA6EAD0E92}" type="pres">
      <dgm:prSet presAssocID="{FC7A8CEC-C7DC-40D3-A862-CDE20190D04B}" presName="sibTrans" presStyleLbl="sibTrans2D1" presStyleIdx="6" presStyleCnt="11"/>
      <dgm:spPr/>
    </dgm:pt>
    <dgm:pt modelId="{973CC97C-4E39-4A5D-8DD7-2EB437BCB5B1}" type="pres">
      <dgm:prSet presAssocID="{FC7A8CEC-C7DC-40D3-A862-CDE20190D04B}" presName="connectorText" presStyleLbl="sibTrans2D1" presStyleIdx="6" presStyleCnt="11"/>
      <dgm:spPr/>
    </dgm:pt>
    <dgm:pt modelId="{B3BF884A-5709-45A5-9412-6BDB23513D88}" type="pres">
      <dgm:prSet presAssocID="{38A82286-250D-4162-A413-032D950E794D}" presName="node" presStyleLbl="node1" presStyleIdx="7" presStyleCnt="12">
        <dgm:presLayoutVars>
          <dgm:bulletEnabled val="1"/>
        </dgm:presLayoutVars>
      </dgm:prSet>
      <dgm:spPr/>
    </dgm:pt>
    <dgm:pt modelId="{7FF5E913-FCA7-4497-9195-D2D80CAE0EE0}" type="pres">
      <dgm:prSet presAssocID="{8AF5BE95-9A94-40B4-9CA6-41644F0D1FD0}" presName="sibTrans" presStyleLbl="sibTrans2D1" presStyleIdx="7" presStyleCnt="11"/>
      <dgm:spPr/>
    </dgm:pt>
    <dgm:pt modelId="{71CE9518-A9B1-4B3E-ADA8-C1ED6A895FF9}" type="pres">
      <dgm:prSet presAssocID="{8AF5BE95-9A94-40B4-9CA6-41644F0D1FD0}" presName="connectorText" presStyleLbl="sibTrans2D1" presStyleIdx="7" presStyleCnt="11"/>
      <dgm:spPr/>
    </dgm:pt>
    <dgm:pt modelId="{1A19996D-512C-476C-9092-7CFC1AD2CD0D}" type="pres">
      <dgm:prSet presAssocID="{C33E4548-6FAD-45A8-AA4D-096CCCCD463E}" presName="node" presStyleLbl="node1" presStyleIdx="8" presStyleCnt="12">
        <dgm:presLayoutVars>
          <dgm:bulletEnabled val="1"/>
        </dgm:presLayoutVars>
      </dgm:prSet>
      <dgm:spPr/>
    </dgm:pt>
    <dgm:pt modelId="{BB8CA35D-99F8-4926-96A1-F0F7E7DA9514}" type="pres">
      <dgm:prSet presAssocID="{47D8C438-EAF9-4762-9A36-E3D24B16D8DC}" presName="sibTrans" presStyleLbl="sibTrans2D1" presStyleIdx="8" presStyleCnt="11"/>
      <dgm:spPr/>
    </dgm:pt>
    <dgm:pt modelId="{009ECED7-2C37-474C-8CC3-9C6B83A1AEFC}" type="pres">
      <dgm:prSet presAssocID="{47D8C438-EAF9-4762-9A36-E3D24B16D8DC}" presName="connectorText" presStyleLbl="sibTrans2D1" presStyleIdx="8" presStyleCnt="11"/>
      <dgm:spPr/>
    </dgm:pt>
    <dgm:pt modelId="{5C5A3E64-1C75-400D-9713-31A759D0C86D}" type="pres">
      <dgm:prSet presAssocID="{561C0CF6-9F3A-41CB-874E-7F5EB7C7ED51}" presName="node" presStyleLbl="node1" presStyleIdx="9" presStyleCnt="12">
        <dgm:presLayoutVars>
          <dgm:bulletEnabled val="1"/>
        </dgm:presLayoutVars>
      </dgm:prSet>
      <dgm:spPr/>
    </dgm:pt>
    <dgm:pt modelId="{97165F1E-B4A4-4360-A41D-C271A0E1066E}" type="pres">
      <dgm:prSet presAssocID="{DEDF281E-A356-439C-882E-E911229C46D4}" presName="sibTrans" presStyleLbl="sibTrans2D1" presStyleIdx="9" presStyleCnt="11"/>
      <dgm:spPr/>
    </dgm:pt>
    <dgm:pt modelId="{EA447206-9273-460A-B887-FA1F719D7CA9}" type="pres">
      <dgm:prSet presAssocID="{DEDF281E-A356-439C-882E-E911229C46D4}" presName="connectorText" presStyleLbl="sibTrans2D1" presStyleIdx="9" presStyleCnt="11"/>
      <dgm:spPr/>
    </dgm:pt>
    <dgm:pt modelId="{9308E86B-A4E3-4E1D-AE2E-40B4756ABBE8}" type="pres">
      <dgm:prSet presAssocID="{9759BB06-4DD4-44B4-900E-41646FC67C35}" presName="node" presStyleLbl="node1" presStyleIdx="10" presStyleCnt="12">
        <dgm:presLayoutVars>
          <dgm:bulletEnabled val="1"/>
        </dgm:presLayoutVars>
      </dgm:prSet>
      <dgm:spPr/>
    </dgm:pt>
    <dgm:pt modelId="{90268FB7-1A35-4DF4-AC73-9EE5A4F1CFC1}" type="pres">
      <dgm:prSet presAssocID="{090D6774-5E6B-4C07-9438-52E0D8C7763A}" presName="sibTrans" presStyleLbl="sibTrans2D1" presStyleIdx="10" presStyleCnt="11"/>
      <dgm:spPr/>
    </dgm:pt>
    <dgm:pt modelId="{E4124970-C14F-492A-B601-6145373B8707}" type="pres">
      <dgm:prSet presAssocID="{090D6774-5E6B-4C07-9438-52E0D8C7763A}" presName="connectorText" presStyleLbl="sibTrans2D1" presStyleIdx="10" presStyleCnt="11"/>
      <dgm:spPr/>
    </dgm:pt>
    <dgm:pt modelId="{3E76CA43-5D15-46A0-A5A6-D4C98A552304}" type="pres">
      <dgm:prSet presAssocID="{B76F6DF1-E49F-4C57-956C-71E00030F43E}" presName="node" presStyleLbl="node1" presStyleIdx="11" presStyleCnt="12">
        <dgm:presLayoutVars>
          <dgm:bulletEnabled val="1"/>
        </dgm:presLayoutVars>
      </dgm:prSet>
      <dgm:spPr/>
    </dgm:pt>
  </dgm:ptLst>
  <dgm:cxnLst>
    <dgm:cxn modelId="{A9A82505-7792-4680-980A-E829E3DCFD85}" type="presOf" srcId="{CE91E9FF-BB5D-45D6-8B04-BD04C1C1CD7C}" destId="{33B041CA-AA45-4025-AAEC-B697B7D6FCE1}" srcOrd="1" destOrd="0" presId="urn:microsoft.com/office/officeart/2005/8/layout/process5"/>
    <dgm:cxn modelId="{AEA5FD05-83B9-4A46-AEA9-EDA05B927402}" srcId="{F15DCB92-54AB-40C7-BE4B-A2F60F18729B}" destId="{831B359C-4370-494D-8D76-6A73FAB0E2EA}" srcOrd="5" destOrd="0" parTransId="{2CFD3000-4B9B-4E85-A4D2-FDD8200384F3}" sibTransId="{7E8743E7-089B-46EA-BC36-94FC75695F91}"/>
    <dgm:cxn modelId="{9328AF07-5838-44C4-AB62-54AD60CCC58C}" srcId="{F15DCB92-54AB-40C7-BE4B-A2F60F18729B}" destId="{9759BB06-4DD4-44B4-900E-41646FC67C35}" srcOrd="10" destOrd="0" parTransId="{EC9D7B06-C2C2-412E-86BB-A7DCDB222BCD}" sibTransId="{090D6774-5E6B-4C07-9438-52E0D8C7763A}"/>
    <dgm:cxn modelId="{779EB31B-AD86-4F73-9253-489D07CFE5A1}" type="presOf" srcId="{04020AC5-5D94-4C40-94CD-D5E0DD9CC160}" destId="{7BADB807-E8AB-4F75-A7D9-42F14668EC39}" srcOrd="0" destOrd="0" presId="urn:microsoft.com/office/officeart/2005/8/layout/process5"/>
    <dgm:cxn modelId="{E073BC1D-2505-42CF-A41C-AF5473E06553}" type="presOf" srcId="{A01EC40B-46B5-46E0-BA7B-3B801406C762}" destId="{A764CFDE-7154-4EEF-B267-0F500B898765}" srcOrd="0" destOrd="0" presId="urn:microsoft.com/office/officeart/2005/8/layout/process5"/>
    <dgm:cxn modelId="{11F09021-ED29-4E63-97A5-3DB491449625}" type="presOf" srcId="{7E8743E7-089B-46EA-BC36-94FC75695F91}" destId="{33E4B7E2-1025-444E-9591-AEDF5CABC46B}" srcOrd="1" destOrd="0" presId="urn:microsoft.com/office/officeart/2005/8/layout/process5"/>
    <dgm:cxn modelId="{0A59E325-0DD1-4EC3-94EA-353EA137EDD0}" srcId="{F15DCB92-54AB-40C7-BE4B-A2F60F18729B}" destId="{561C0CF6-9F3A-41CB-874E-7F5EB7C7ED51}" srcOrd="9" destOrd="0" parTransId="{D469FF7D-5FAD-4048-A556-E3A53EE2C2CE}" sibTransId="{DEDF281E-A356-439C-882E-E911229C46D4}"/>
    <dgm:cxn modelId="{B8B8DE2A-16F6-4D89-8E37-5B80E15C3C4C}" type="presOf" srcId="{DEDF281E-A356-439C-882E-E911229C46D4}" destId="{EA447206-9273-460A-B887-FA1F719D7CA9}" srcOrd="1" destOrd="0" presId="urn:microsoft.com/office/officeart/2005/8/layout/process5"/>
    <dgm:cxn modelId="{16DAEB2B-D156-4439-B156-44A9F084EA55}" srcId="{BCE1B242-5638-4F91-BD16-E693392B188A}" destId="{2227850C-8027-494C-90FB-4D19EABE6B17}" srcOrd="0" destOrd="0" parTransId="{702956A3-914C-4868-A941-12884C5F1C4B}" sibTransId="{6C30912C-F286-4EF6-AE2C-3CBFAD826743}"/>
    <dgm:cxn modelId="{16A3C12C-FEA3-48B4-9C92-9CADF1FC162B}" srcId="{F15DCB92-54AB-40C7-BE4B-A2F60F18729B}" destId="{04020AC5-5D94-4C40-94CD-D5E0DD9CC160}" srcOrd="6" destOrd="0" parTransId="{C5FB4772-147F-416B-A356-7E660FB244E2}" sibTransId="{FC7A8CEC-C7DC-40D3-A862-CDE20190D04B}"/>
    <dgm:cxn modelId="{3198182D-5079-4597-9270-AF8E19B7D6F5}" type="presOf" srcId="{831B359C-4370-494D-8D76-6A73FAB0E2EA}" destId="{2320DDFE-E5D5-471F-A5C7-3A680BA7482D}" srcOrd="0" destOrd="0" presId="urn:microsoft.com/office/officeart/2005/8/layout/process5"/>
    <dgm:cxn modelId="{63BBE62D-4275-47CA-8FD2-9031CDE06390}" srcId="{BCE1B242-5638-4F91-BD16-E693392B188A}" destId="{E3A75F09-A8ED-45C9-8445-4FC65DA49AC7}" srcOrd="1" destOrd="0" parTransId="{D6BAA010-D096-43E6-8C56-0060409E2984}" sibTransId="{901291B6-9F99-46F2-B4F0-71430744A55C}"/>
    <dgm:cxn modelId="{62995B32-A102-462F-B795-47E1CDE1A4E9}" type="presOf" srcId="{247D72A8-5597-48E3-A0B6-EED366229965}" destId="{8F3FF446-DCB1-4D10-85E9-2624A317F42C}" srcOrd="0" destOrd="0" presId="urn:microsoft.com/office/officeart/2005/8/layout/process5"/>
    <dgm:cxn modelId="{67674336-B453-447F-882C-FAB4F06E0340}" type="presOf" srcId="{7E8743E7-089B-46EA-BC36-94FC75695F91}" destId="{CC6FD9E3-3BF9-475E-9090-2B4491516DC1}" srcOrd="0" destOrd="0" presId="urn:microsoft.com/office/officeart/2005/8/layout/process5"/>
    <dgm:cxn modelId="{79831368-9A1E-4F20-8B03-8371C56548F5}" type="presOf" srcId="{2227850C-8027-494C-90FB-4D19EABE6B17}" destId="{F21500C1-237C-47A8-8263-CA7478D8705F}" srcOrd="0" destOrd="1" presId="urn:microsoft.com/office/officeart/2005/8/layout/process5"/>
    <dgm:cxn modelId="{9220D66C-F89B-44D7-B3D3-FF318F200C52}" type="presOf" srcId="{52F5D13C-446B-466F-AB26-1C1EBF1419AB}" destId="{4446DBDF-45EB-4091-B236-8141616D5AC6}" srcOrd="0" destOrd="0" presId="urn:microsoft.com/office/officeart/2005/8/layout/process5"/>
    <dgm:cxn modelId="{5B17DF6F-FC45-43A5-A3AE-CF428F2DD0AD}" type="presOf" srcId="{F15DCB92-54AB-40C7-BE4B-A2F60F18729B}" destId="{E807710D-A586-487A-A5FF-3B8CBC11CAF6}" srcOrd="0" destOrd="0" presId="urn:microsoft.com/office/officeart/2005/8/layout/process5"/>
    <dgm:cxn modelId="{79A93B72-8559-4517-B1FD-72162CE9E8AD}" type="presOf" srcId="{FC7A8CEC-C7DC-40D3-A862-CDE20190D04B}" destId="{11E44AF3-111E-4D41-B666-28DA6EAD0E92}" srcOrd="0" destOrd="0" presId="urn:microsoft.com/office/officeart/2005/8/layout/process5"/>
    <dgm:cxn modelId="{F941BD52-E4A0-4876-B74D-0476E6BA46CD}" type="presOf" srcId="{C33E4548-6FAD-45A8-AA4D-096CCCCD463E}" destId="{1A19996D-512C-476C-9092-7CFC1AD2CD0D}" srcOrd="0" destOrd="0" presId="urn:microsoft.com/office/officeart/2005/8/layout/process5"/>
    <dgm:cxn modelId="{E4766074-731B-459B-B84D-8A5C2A5A3CDC}" type="presOf" srcId="{FC7A8CEC-C7DC-40D3-A862-CDE20190D04B}" destId="{973CC97C-4E39-4A5D-8DD7-2EB437BCB5B1}" srcOrd="1" destOrd="0" presId="urn:microsoft.com/office/officeart/2005/8/layout/process5"/>
    <dgm:cxn modelId="{7A21DE7D-D4CC-4BEE-AF7C-8FBEF685E450}" srcId="{F15DCB92-54AB-40C7-BE4B-A2F60F18729B}" destId="{2686B5C8-56EF-4955-AB21-23B03BD6DC48}" srcOrd="1" destOrd="0" parTransId="{FC9A0505-D9A0-4AA8-863B-DC273F73BAE8}" sibTransId="{995482B4-BA28-4D5B-BCA7-5B155AD821FD}"/>
    <dgm:cxn modelId="{8ED92781-BC7E-45FB-A8FE-95A6A509DBAD}" srcId="{F15DCB92-54AB-40C7-BE4B-A2F60F18729B}" destId="{6CEB8FCF-871F-40C7-83FD-D9E9EB11337C}" srcOrd="0" destOrd="0" parTransId="{2EE2AE5D-EE0F-4600-9420-E2A47E0A3755}" sibTransId="{CE91E9FF-BB5D-45D6-8B04-BD04C1C1CD7C}"/>
    <dgm:cxn modelId="{67146A86-CF04-437B-92A7-AC85F2AD0515}" srcId="{F15DCB92-54AB-40C7-BE4B-A2F60F18729B}" destId="{52F5D13C-446B-466F-AB26-1C1EBF1419AB}" srcOrd="3" destOrd="0" parTransId="{A1DC3CEF-83D1-47ED-A0D5-700B4BFE766A}" sibTransId="{6D564022-5177-447D-95DE-EA734C00F20E}"/>
    <dgm:cxn modelId="{CAF6748A-7C0E-4618-B12B-3AF8381C1DB0}" type="presOf" srcId="{6D564022-5177-447D-95DE-EA734C00F20E}" destId="{18869072-3325-40EB-8C0C-048CFF70C530}" srcOrd="1" destOrd="0" presId="urn:microsoft.com/office/officeart/2005/8/layout/process5"/>
    <dgm:cxn modelId="{6362278E-CA46-47B8-B438-7A1A4D69DA85}" type="presOf" srcId="{E3A75F09-A8ED-45C9-8445-4FC65DA49AC7}" destId="{F21500C1-237C-47A8-8263-CA7478D8705F}" srcOrd="0" destOrd="2" presId="urn:microsoft.com/office/officeart/2005/8/layout/process5"/>
    <dgm:cxn modelId="{628D1C99-D56B-461C-9393-F1F5615577FE}" type="presOf" srcId="{247D72A8-5597-48E3-A0B6-EED366229965}" destId="{DB59A942-F221-470C-8A99-55FE314F5C76}" srcOrd="1" destOrd="0" presId="urn:microsoft.com/office/officeart/2005/8/layout/process5"/>
    <dgm:cxn modelId="{3278FB9F-7A6F-4772-9ECE-FD86046365EE}" type="presOf" srcId="{B76F6DF1-E49F-4C57-956C-71E00030F43E}" destId="{3E76CA43-5D15-46A0-A5A6-D4C98A552304}" srcOrd="0" destOrd="0" presId="urn:microsoft.com/office/officeart/2005/8/layout/process5"/>
    <dgm:cxn modelId="{54F398A1-6C63-4FC4-BC0D-28C048CD7537}" srcId="{F15DCB92-54AB-40C7-BE4B-A2F60F18729B}" destId="{38A82286-250D-4162-A413-032D950E794D}" srcOrd="7" destOrd="0" parTransId="{C1416FEB-DEA6-4183-A418-CA19396F1719}" sibTransId="{8AF5BE95-9A94-40B4-9CA6-41644F0D1FD0}"/>
    <dgm:cxn modelId="{8E33C5A1-73E4-42F0-AACE-070305373EFF}" type="presOf" srcId="{83DC6BD4-D204-4C33-A65E-5187019CC917}" destId="{13EB9E93-A0F0-4C4D-ADD7-829B34ACDDBE}" srcOrd="1" destOrd="0" presId="urn:microsoft.com/office/officeart/2005/8/layout/process5"/>
    <dgm:cxn modelId="{DD622FA4-9490-4918-9CE3-C14D6F2D3F06}" srcId="{F15DCB92-54AB-40C7-BE4B-A2F60F18729B}" destId="{BCE1B242-5638-4F91-BD16-E693392B188A}" srcOrd="4" destOrd="0" parTransId="{81C107A5-4ED3-4DB3-B87C-BECC3325EAC4}" sibTransId="{247D72A8-5597-48E3-A0B6-EED366229965}"/>
    <dgm:cxn modelId="{06E211A6-E391-482C-AB25-7B4898FD7DC6}" type="presOf" srcId="{CE91E9FF-BB5D-45D6-8B04-BD04C1C1CD7C}" destId="{996562EB-A5DB-45EB-880D-79CE4A2CC4D3}" srcOrd="0" destOrd="0" presId="urn:microsoft.com/office/officeart/2005/8/layout/process5"/>
    <dgm:cxn modelId="{58A146A7-9062-45AA-804D-D80F8178BE93}" type="presOf" srcId="{83DC6BD4-D204-4C33-A65E-5187019CC917}" destId="{88C2DEC4-D376-4626-900B-90E3D13C8B9C}" srcOrd="0" destOrd="0" presId="urn:microsoft.com/office/officeart/2005/8/layout/process5"/>
    <dgm:cxn modelId="{9CCA90A8-437B-4FC5-8A51-B96D42A0CDCF}" type="presOf" srcId="{995482B4-BA28-4D5B-BCA7-5B155AD821FD}" destId="{1BE3CD77-CF39-45F3-9DF4-43B24B6B378D}" srcOrd="1" destOrd="0" presId="urn:microsoft.com/office/officeart/2005/8/layout/process5"/>
    <dgm:cxn modelId="{2A6F76B0-84DE-4644-9CD3-F03B465AC8ED}" srcId="{F15DCB92-54AB-40C7-BE4B-A2F60F18729B}" destId="{C33E4548-6FAD-45A8-AA4D-096CCCCD463E}" srcOrd="8" destOrd="0" parTransId="{45606472-CC6C-44FD-94E0-A7FD48989528}" sibTransId="{47D8C438-EAF9-4762-9A36-E3D24B16D8DC}"/>
    <dgm:cxn modelId="{D8AC14B2-191B-4E53-B369-F3014FFE3F09}" srcId="{F15DCB92-54AB-40C7-BE4B-A2F60F18729B}" destId="{B76F6DF1-E49F-4C57-956C-71E00030F43E}" srcOrd="11" destOrd="0" parTransId="{D059DEA5-4812-4602-BD41-577261EAB44D}" sibTransId="{282F320C-AAC2-4163-B2CA-21F795F6B8DA}"/>
    <dgm:cxn modelId="{E51C65BE-2841-48E9-BEBC-34257E8935E2}" type="presOf" srcId="{8AF5BE95-9A94-40B4-9CA6-41644F0D1FD0}" destId="{7FF5E913-FCA7-4497-9195-D2D80CAE0EE0}" srcOrd="0" destOrd="0" presId="urn:microsoft.com/office/officeart/2005/8/layout/process5"/>
    <dgm:cxn modelId="{2A6A56C5-7103-493A-83BC-B2FD3C7DAB55}" type="presOf" srcId="{47D8C438-EAF9-4762-9A36-E3D24B16D8DC}" destId="{BB8CA35D-99F8-4926-96A1-F0F7E7DA9514}" srcOrd="0" destOrd="0" presId="urn:microsoft.com/office/officeart/2005/8/layout/process5"/>
    <dgm:cxn modelId="{D56B47C8-B4C4-4DD3-B411-209EC4F99CBC}" srcId="{F15DCB92-54AB-40C7-BE4B-A2F60F18729B}" destId="{A01EC40B-46B5-46E0-BA7B-3B801406C762}" srcOrd="2" destOrd="0" parTransId="{58ACAB3F-F7E6-4236-A626-669F3099F8D4}" sibTransId="{83DC6BD4-D204-4C33-A65E-5187019CC917}"/>
    <dgm:cxn modelId="{A17319D0-8C95-4104-B136-1577334DC68C}" type="presOf" srcId="{6CEB8FCF-871F-40C7-83FD-D9E9EB11337C}" destId="{D9D8F957-112F-4DF7-B18A-5C7EE34BD9FB}" srcOrd="0" destOrd="0" presId="urn:microsoft.com/office/officeart/2005/8/layout/process5"/>
    <dgm:cxn modelId="{BC357BD4-4AD6-480D-9DF7-D177AC23876E}" type="presOf" srcId="{47D8C438-EAF9-4762-9A36-E3D24B16D8DC}" destId="{009ECED7-2C37-474C-8CC3-9C6B83A1AEFC}" srcOrd="1" destOrd="0" presId="urn:microsoft.com/office/officeart/2005/8/layout/process5"/>
    <dgm:cxn modelId="{E3EE18D6-F7AA-40EF-906F-402E8192CAEB}" type="presOf" srcId="{BCE1B242-5638-4F91-BD16-E693392B188A}" destId="{F21500C1-237C-47A8-8263-CA7478D8705F}" srcOrd="0" destOrd="0" presId="urn:microsoft.com/office/officeart/2005/8/layout/process5"/>
    <dgm:cxn modelId="{C76FD0D8-8368-48E1-BDB3-F0089FB55D7D}" type="presOf" srcId="{2686B5C8-56EF-4955-AB21-23B03BD6DC48}" destId="{72EA799F-99ED-4719-BAB4-44A504A7B539}" srcOrd="0" destOrd="0" presId="urn:microsoft.com/office/officeart/2005/8/layout/process5"/>
    <dgm:cxn modelId="{4FB513D9-29DE-477D-9A5B-992810305EA8}" type="presOf" srcId="{6D564022-5177-447D-95DE-EA734C00F20E}" destId="{742128F0-575B-4718-9704-BFECBE18EC44}" srcOrd="0" destOrd="0" presId="urn:microsoft.com/office/officeart/2005/8/layout/process5"/>
    <dgm:cxn modelId="{F917D5D9-BCCF-495D-A2CF-82F4DF6C6C09}" type="presOf" srcId="{561C0CF6-9F3A-41CB-874E-7F5EB7C7ED51}" destId="{5C5A3E64-1C75-400D-9713-31A759D0C86D}" srcOrd="0" destOrd="0" presId="urn:microsoft.com/office/officeart/2005/8/layout/process5"/>
    <dgm:cxn modelId="{B8FDBDDB-9BC1-45B7-946E-F654F65C54F7}" type="presOf" srcId="{995482B4-BA28-4D5B-BCA7-5B155AD821FD}" destId="{6E2768F0-2E29-4208-94B5-69B0FCEBA71B}" srcOrd="0" destOrd="0" presId="urn:microsoft.com/office/officeart/2005/8/layout/process5"/>
    <dgm:cxn modelId="{AFA830DD-FBF4-4C4C-BA8D-F4FBF789B6E4}" type="presOf" srcId="{090D6774-5E6B-4C07-9438-52E0D8C7763A}" destId="{E4124970-C14F-492A-B601-6145373B8707}" srcOrd="1" destOrd="0" presId="urn:microsoft.com/office/officeart/2005/8/layout/process5"/>
    <dgm:cxn modelId="{2510E8E5-3A25-4D0F-B4AD-F8143557388C}" type="presOf" srcId="{38A82286-250D-4162-A413-032D950E794D}" destId="{B3BF884A-5709-45A5-9412-6BDB23513D88}" srcOrd="0" destOrd="0" presId="urn:microsoft.com/office/officeart/2005/8/layout/process5"/>
    <dgm:cxn modelId="{10222CE7-A3BB-4A47-B907-FCA3C3D9B759}" type="presOf" srcId="{8AF5BE95-9A94-40B4-9CA6-41644F0D1FD0}" destId="{71CE9518-A9B1-4B3E-ADA8-C1ED6A895FF9}" srcOrd="1" destOrd="0" presId="urn:microsoft.com/office/officeart/2005/8/layout/process5"/>
    <dgm:cxn modelId="{2AC143EF-4A27-4017-8D3B-E7D9A97CE03C}" type="presOf" srcId="{DEDF281E-A356-439C-882E-E911229C46D4}" destId="{97165F1E-B4A4-4360-A41D-C271A0E1066E}" srcOrd="0" destOrd="0" presId="urn:microsoft.com/office/officeart/2005/8/layout/process5"/>
    <dgm:cxn modelId="{1596E0F2-24E2-47A1-8909-2962B7047421}" type="presOf" srcId="{090D6774-5E6B-4C07-9438-52E0D8C7763A}" destId="{90268FB7-1A35-4DF4-AC73-9EE5A4F1CFC1}" srcOrd="0" destOrd="0" presId="urn:microsoft.com/office/officeart/2005/8/layout/process5"/>
    <dgm:cxn modelId="{A245C0F9-8BE4-4ED6-A186-18F8A39CFEDB}" type="presOf" srcId="{9759BB06-4DD4-44B4-900E-41646FC67C35}" destId="{9308E86B-A4E3-4E1D-AE2E-40B4756ABBE8}" srcOrd="0" destOrd="0" presId="urn:microsoft.com/office/officeart/2005/8/layout/process5"/>
    <dgm:cxn modelId="{EE18CA60-F2EF-409D-9F07-EB75D422B2CC}" type="presParOf" srcId="{E807710D-A586-487A-A5FF-3B8CBC11CAF6}" destId="{D9D8F957-112F-4DF7-B18A-5C7EE34BD9FB}" srcOrd="0" destOrd="0" presId="urn:microsoft.com/office/officeart/2005/8/layout/process5"/>
    <dgm:cxn modelId="{2E24C943-B55B-4C9C-9430-1D6ADA43A6E9}" type="presParOf" srcId="{E807710D-A586-487A-A5FF-3B8CBC11CAF6}" destId="{996562EB-A5DB-45EB-880D-79CE4A2CC4D3}" srcOrd="1" destOrd="0" presId="urn:microsoft.com/office/officeart/2005/8/layout/process5"/>
    <dgm:cxn modelId="{7F794547-5BA5-4056-BE87-C2EBC02100E9}" type="presParOf" srcId="{996562EB-A5DB-45EB-880D-79CE4A2CC4D3}" destId="{33B041CA-AA45-4025-AAEC-B697B7D6FCE1}" srcOrd="0" destOrd="0" presId="urn:microsoft.com/office/officeart/2005/8/layout/process5"/>
    <dgm:cxn modelId="{B98DB8E0-EC29-4147-93C0-A6114CD19AF3}" type="presParOf" srcId="{E807710D-A586-487A-A5FF-3B8CBC11CAF6}" destId="{72EA799F-99ED-4719-BAB4-44A504A7B539}" srcOrd="2" destOrd="0" presId="urn:microsoft.com/office/officeart/2005/8/layout/process5"/>
    <dgm:cxn modelId="{FFEFF4F1-6980-496E-8AED-F832A3460219}" type="presParOf" srcId="{E807710D-A586-487A-A5FF-3B8CBC11CAF6}" destId="{6E2768F0-2E29-4208-94B5-69B0FCEBA71B}" srcOrd="3" destOrd="0" presId="urn:microsoft.com/office/officeart/2005/8/layout/process5"/>
    <dgm:cxn modelId="{1C2D7031-615D-44A6-A13B-E2CA8663818B}" type="presParOf" srcId="{6E2768F0-2E29-4208-94B5-69B0FCEBA71B}" destId="{1BE3CD77-CF39-45F3-9DF4-43B24B6B378D}" srcOrd="0" destOrd="0" presId="urn:microsoft.com/office/officeart/2005/8/layout/process5"/>
    <dgm:cxn modelId="{9626DDDA-E619-4DA2-9777-EBC1B5018FA5}" type="presParOf" srcId="{E807710D-A586-487A-A5FF-3B8CBC11CAF6}" destId="{A764CFDE-7154-4EEF-B267-0F500B898765}" srcOrd="4" destOrd="0" presId="urn:microsoft.com/office/officeart/2005/8/layout/process5"/>
    <dgm:cxn modelId="{55539139-1C68-4654-9475-BB407F137CCB}" type="presParOf" srcId="{E807710D-A586-487A-A5FF-3B8CBC11CAF6}" destId="{88C2DEC4-D376-4626-900B-90E3D13C8B9C}" srcOrd="5" destOrd="0" presId="urn:microsoft.com/office/officeart/2005/8/layout/process5"/>
    <dgm:cxn modelId="{8345FB5D-365A-4522-B43D-C2E6BB75CC6F}" type="presParOf" srcId="{88C2DEC4-D376-4626-900B-90E3D13C8B9C}" destId="{13EB9E93-A0F0-4C4D-ADD7-829B34ACDDBE}" srcOrd="0" destOrd="0" presId="urn:microsoft.com/office/officeart/2005/8/layout/process5"/>
    <dgm:cxn modelId="{DB07D1BA-ACA8-4F48-B881-A579918562D4}" type="presParOf" srcId="{E807710D-A586-487A-A5FF-3B8CBC11CAF6}" destId="{4446DBDF-45EB-4091-B236-8141616D5AC6}" srcOrd="6" destOrd="0" presId="urn:microsoft.com/office/officeart/2005/8/layout/process5"/>
    <dgm:cxn modelId="{4FDF4300-5CC6-4C0F-B30A-5ED15ADFCA73}" type="presParOf" srcId="{E807710D-A586-487A-A5FF-3B8CBC11CAF6}" destId="{742128F0-575B-4718-9704-BFECBE18EC44}" srcOrd="7" destOrd="0" presId="urn:microsoft.com/office/officeart/2005/8/layout/process5"/>
    <dgm:cxn modelId="{EB725623-DD90-4F0C-B9BD-3C58E1E1A6D7}" type="presParOf" srcId="{742128F0-575B-4718-9704-BFECBE18EC44}" destId="{18869072-3325-40EB-8C0C-048CFF70C530}" srcOrd="0" destOrd="0" presId="urn:microsoft.com/office/officeart/2005/8/layout/process5"/>
    <dgm:cxn modelId="{12B6ED36-E207-4CE8-A87D-DCEA6B6FB284}" type="presParOf" srcId="{E807710D-A586-487A-A5FF-3B8CBC11CAF6}" destId="{F21500C1-237C-47A8-8263-CA7478D8705F}" srcOrd="8" destOrd="0" presId="urn:microsoft.com/office/officeart/2005/8/layout/process5"/>
    <dgm:cxn modelId="{0EC44870-607C-45B0-B8D0-B002DBB25AD6}" type="presParOf" srcId="{E807710D-A586-487A-A5FF-3B8CBC11CAF6}" destId="{8F3FF446-DCB1-4D10-85E9-2624A317F42C}" srcOrd="9" destOrd="0" presId="urn:microsoft.com/office/officeart/2005/8/layout/process5"/>
    <dgm:cxn modelId="{14CBF95F-9904-445C-8207-BB1C20D07B4B}" type="presParOf" srcId="{8F3FF446-DCB1-4D10-85E9-2624A317F42C}" destId="{DB59A942-F221-470C-8A99-55FE314F5C76}" srcOrd="0" destOrd="0" presId="urn:microsoft.com/office/officeart/2005/8/layout/process5"/>
    <dgm:cxn modelId="{E00BFE89-E798-4D45-8D89-96D3E496EF9C}" type="presParOf" srcId="{E807710D-A586-487A-A5FF-3B8CBC11CAF6}" destId="{2320DDFE-E5D5-471F-A5C7-3A680BA7482D}" srcOrd="10" destOrd="0" presId="urn:microsoft.com/office/officeart/2005/8/layout/process5"/>
    <dgm:cxn modelId="{7B135947-4B28-40E0-931E-DAF84E13ED91}" type="presParOf" srcId="{E807710D-A586-487A-A5FF-3B8CBC11CAF6}" destId="{CC6FD9E3-3BF9-475E-9090-2B4491516DC1}" srcOrd="11" destOrd="0" presId="urn:microsoft.com/office/officeart/2005/8/layout/process5"/>
    <dgm:cxn modelId="{0D470358-A78D-430F-BC0C-4B910B553637}" type="presParOf" srcId="{CC6FD9E3-3BF9-475E-9090-2B4491516DC1}" destId="{33E4B7E2-1025-444E-9591-AEDF5CABC46B}" srcOrd="0" destOrd="0" presId="urn:microsoft.com/office/officeart/2005/8/layout/process5"/>
    <dgm:cxn modelId="{C99E82F8-4690-44C8-8D75-77E5EC990D84}" type="presParOf" srcId="{E807710D-A586-487A-A5FF-3B8CBC11CAF6}" destId="{7BADB807-E8AB-4F75-A7D9-42F14668EC39}" srcOrd="12" destOrd="0" presId="urn:microsoft.com/office/officeart/2005/8/layout/process5"/>
    <dgm:cxn modelId="{6F16F2F6-0A85-4C75-A703-4A63C40FCFD5}" type="presParOf" srcId="{E807710D-A586-487A-A5FF-3B8CBC11CAF6}" destId="{11E44AF3-111E-4D41-B666-28DA6EAD0E92}" srcOrd="13" destOrd="0" presId="urn:microsoft.com/office/officeart/2005/8/layout/process5"/>
    <dgm:cxn modelId="{A9861BC4-E814-4ECB-91E7-0380E6FB9DBC}" type="presParOf" srcId="{11E44AF3-111E-4D41-B666-28DA6EAD0E92}" destId="{973CC97C-4E39-4A5D-8DD7-2EB437BCB5B1}" srcOrd="0" destOrd="0" presId="urn:microsoft.com/office/officeart/2005/8/layout/process5"/>
    <dgm:cxn modelId="{F2D6076A-2D7C-42AE-9F7B-6FD9D3A8C57D}" type="presParOf" srcId="{E807710D-A586-487A-A5FF-3B8CBC11CAF6}" destId="{B3BF884A-5709-45A5-9412-6BDB23513D88}" srcOrd="14" destOrd="0" presId="urn:microsoft.com/office/officeart/2005/8/layout/process5"/>
    <dgm:cxn modelId="{89777DA5-09F7-440D-BF5F-904AD5BC3543}" type="presParOf" srcId="{E807710D-A586-487A-A5FF-3B8CBC11CAF6}" destId="{7FF5E913-FCA7-4497-9195-D2D80CAE0EE0}" srcOrd="15" destOrd="0" presId="urn:microsoft.com/office/officeart/2005/8/layout/process5"/>
    <dgm:cxn modelId="{0043DE02-868F-4A12-90CD-B87A75A0A4B9}" type="presParOf" srcId="{7FF5E913-FCA7-4497-9195-D2D80CAE0EE0}" destId="{71CE9518-A9B1-4B3E-ADA8-C1ED6A895FF9}" srcOrd="0" destOrd="0" presId="urn:microsoft.com/office/officeart/2005/8/layout/process5"/>
    <dgm:cxn modelId="{C0330C3D-20F2-4DB8-A962-ECC550D42317}" type="presParOf" srcId="{E807710D-A586-487A-A5FF-3B8CBC11CAF6}" destId="{1A19996D-512C-476C-9092-7CFC1AD2CD0D}" srcOrd="16" destOrd="0" presId="urn:microsoft.com/office/officeart/2005/8/layout/process5"/>
    <dgm:cxn modelId="{97D28050-8081-412D-93CB-0D4E76722E8D}" type="presParOf" srcId="{E807710D-A586-487A-A5FF-3B8CBC11CAF6}" destId="{BB8CA35D-99F8-4926-96A1-F0F7E7DA9514}" srcOrd="17" destOrd="0" presId="urn:microsoft.com/office/officeart/2005/8/layout/process5"/>
    <dgm:cxn modelId="{8A16EC4A-E645-47B8-BE24-352C4E8DEDCD}" type="presParOf" srcId="{BB8CA35D-99F8-4926-96A1-F0F7E7DA9514}" destId="{009ECED7-2C37-474C-8CC3-9C6B83A1AEFC}" srcOrd="0" destOrd="0" presId="urn:microsoft.com/office/officeart/2005/8/layout/process5"/>
    <dgm:cxn modelId="{8F81D3C5-F666-4A62-B2AC-00B5D37F35B7}" type="presParOf" srcId="{E807710D-A586-487A-A5FF-3B8CBC11CAF6}" destId="{5C5A3E64-1C75-400D-9713-31A759D0C86D}" srcOrd="18" destOrd="0" presId="urn:microsoft.com/office/officeart/2005/8/layout/process5"/>
    <dgm:cxn modelId="{ED764726-1145-4924-9F8A-D32723E7C0A2}" type="presParOf" srcId="{E807710D-A586-487A-A5FF-3B8CBC11CAF6}" destId="{97165F1E-B4A4-4360-A41D-C271A0E1066E}" srcOrd="19" destOrd="0" presId="urn:microsoft.com/office/officeart/2005/8/layout/process5"/>
    <dgm:cxn modelId="{C53EAB9F-3FF0-4C92-8D49-4AB557718938}" type="presParOf" srcId="{97165F1E-B4A4-4360-A41D-C271A0E1066E}" destId="{EA447206-9273-460A-B887-FA1F719D7CA9}" srcOrd="0" destOrd="0" presId="urn:microsoft.com/office/officeart/2005/8/layout/process5"/>
    <dgm:cxn modelId="{488E020A-F6A0-424B-91FF-083332B80A4F}" type="presParOf" srcId="{E807710D-A586-487A-A5FF-3B8CBC11CAF6}" destId="{9308E86B-A4E3-4E1D-AE2E-40B4756ABBE8}" srcOrd="20" destOrd="0" presId="urn:microsoft.com/office/officeart/2005/8/layout/process5"/>
    <dgm:cxn modelId="{64DC9E56-89B2-4320-8C9A-D064444192A3}" type="presParOf" srcId="{E807710D-A586-487A-A5FF-3B8CBC11CAF6}" destId="{90268FB7-1A35-4DF4-AC73-9EE5A4F1CFC1}" srcOrd="21" destOrd="0" presId="urn:microsoft.com/office/officeart/2005/8/layout/process5"/>
    <dgm:cxn modelId="{C3B47A24-5BA3-408C-A226-3DFBF93A97BE}" type="presParOf" srcId="{90268FB7-1A35-4DF4-AC73-9EE5A4F1CFC1}" destId="{E4124970-C14F-492A-B601-6145373B8707}" srcOrd="0" destOrd="0" presId="urn:microsoft.com/office/officeart/2005/8/layout/process5"/>
    <dgm:cxn modelId="{EA06DFD7-A0B6-418F-A4CE-542CB1F115CB}" type="presParOf" srcId="{E807710D-A586-487A-A5FF-3B8CBC11CAF6}" destId="{3E76CA43-5D15-46A0-A5A6-D4C98A552304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088E44-BF9D-44F6-A291-75ABD0C2C28E}" type="doc">
      <dgm:prSet loTypeId="urn:microsoft.com/office/officeart/2008/layout/LinedList" loCatId="list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127F92B4-D0FB-4D37-998D-8B52A123596E}">
      <dgm:prSet phldrT="[Text]" phldr="0"/>
      <dgm:spPr/>
      <dgm:t>
        <a:bodyPr/>
        <a:lstStyle/>
        <a:p>
          <a:r>
            <a:rPr lang="en-US"/>
            <a:t>Purpose of FY 26–27 Working Group</a:t>
          </a:r>
        </a:p>
      </dgm:t>
    </dgm:pt>
    <dgm:pt modelId="{AEC3F945-BEEE-4F34-84A0-996CA50CFBD0}" type="parTrans" cxnId="{3843F6FC-E05A-4574-A184-ECE1BB669EB0}">
      <dgm:prSet/>
      <dgm:spPr/>
      <dgm:t>
        <a:bodyPr/>
        <a:lstStyle/>
        <a:p>
          <a:endParaRPr lang="en-US"/>
        </a:p>
      </dgm:t>
    </dgm:pt>
    <dgm:pt modelId="{8A18ABD3-88E4-4960-BB60-EE2A875EC2E6}" type="sibTrans" cxnId="{3843F6FC-E05A-4574-A184-ECE1BB669EB0}">
      <dgm:prSet/>
      <dgm:spPr/>
      <dgm:t>
        <a:bodyPr/>
        <a:lstStyle/>
        <a:p>
          <a:endParaRPr lang="en-US"/>
        </a:p>
      </dgm:t>
    </dgm:pt>
    <dgm:pt modelId="{CE4C2216-B312-4276-8A19-C5A921557DF8}">
      <dgm:prSet phldrT="[Text]" phldr="0"/>
      <dgm:spPr/>
      <dgm:t>
        <a:bodyPr/>
        <a:lstStyle/>
        <a:p>
          <a:r>
            <a:rPr lang="en-US"/>
            <a:t>Everyone Participates</a:t>
          </a:r>
        </a:p>
      </dgm:t>
    </dgm:pt>
    <dgm:pt modelId="{934F4666-495E-4AD7-A848-41DB66BB3569}" type="parTrans" cxnId="{0745AEC8-9A9A-4E96-8C2D-30DEEDCA86E4}">
      <dgm:prSet/>
      <dgm:spPr/>
      <dgm:t>
        <a:bodyPr/>
        <a:lstStyle/>
        <a:p>
          <a:endParaRPr lang="en-US"/>
        </a:p>
      </dgm:t>
    </dgm:pt>
    <dgm:pt modelId="{95D65A5B-6C6B-475C-ABF8-6E5C48C4DD5E}" type="sibTrans" cxnId="{0745AEC8-9A9A-4E96-8C2D-30DEEDCA86E4}">
      <dgm:prSet/>
      <dgm:spPr/>
      <dgm:t>
        <a:bodyPr/>
        <a:lstStyle/>
        <a:p>
          <a:endParaRPr lang="en-US"/>
        </a:p>
      </dgm:t>
    </dgm:pt>
    <dgm:pt modelId="{0DE6A47A-B98D-4670-8B1F-176A3B0DC19B}">
      <dgm:prSet/>
      <dgm:spPr/>
      <dgm:t>
        <a:bodyPr/>
        <a:lstStyle/>
        <a:p>
          <a:r>
            <a:rPr lang="en-US"/>
            <a:t>Role Flexibility</a:t>
          </a:r>
        </a:p>
      </dgm:t>
    </dgm:pt>
    <dgm:pt modelId="{12EA33FA-9397-4F9E-9879-3EF338B131AE}" type="parTrans" cxnId="{0393A9B1-10D6-4F7F-B54D-159C64876571}">
      <dgm:prSet/>
      <dgm:spPr/>
      <dgm:t>
        <a:bodyPr/>
        <a:lstStyle/>
        <a:p>
          <a:endParaRPr lang="en-US"/>
        </a:p>
      </dgm:t>
    </dgm:pt>
    <dgm:pt modelId="{C7D21CF2-BBEC-4A52-A4D9-81A6BBDD2CED}" type="sibTrans" cxnId="{0393A9B1-10D6-4F7F-B54D-159C64876571}">
      <dgm:prSet/>
      <dgm:spPr/>
      <dgm:t>
        <a:bodyPr/>
        <a:lstStyle/>
        <a:p>
          <a:endParaRPr lang="en-US"/>
        </a:p>
      </dgm:t>
    </dgm:pt>
    <dgm:pt modelId="{82D3BBC8-8811-4257-9E66-E90490BBBB25}">
      <dgm:prSet/>
      <dgm:spPr/>
      <dgm:t>
        <a:bodyPr/>
        <a:lstStyle/>
        <a:p>
          <a:r>
            <a:rPr lang="en-US"/>
            <a:t>Request Volunteers for Each Priority Action</a:t>
          </a:r>
        </a:p>
      </dgm:t>
    </dgm:pt>
    <dgm:pt modelId="{9F3356DC-A885-45D2-BD0E-91EB00E93FA2}" type="parTrans" cxnId="{34E58C9F-B390-4FE5-BB10-20E050A64270}">
      <dgm:prSet/>
      <dgm:spPr/>
      <dgm:t>
        <a:bodyPr/>
        <a:lstStyle/>
        <a:p>
          <a:endParaRPr lang="en-US"/>
        </a:p>
      </dgm:t>
    </dgm:pt>
    <dgm:pt modelId="{BCBD12A6-7FEF-4523-92B6-A4171CC11025}" type="sibTrans" cxnId="{34E58C9F-B390-4FE5-BB10-20E050A64270}">
      <dgm:prSet/>
      <dgm:spPr/>
      <dgm:t>
        <a:bodyPr/>
        <a:lstStyle/>
        <a:p>
          <a:endParaRPr lang="en-US"/>
        </a:p>
      </dgm:t>
    </dgm:pt>
    <dgm:pt modelId="{8E9B9921-E7BD-45CD-9487-BDA2F26B9101}">
      <dgm:prSet/>
      <dgm:spPr/>
      <dgm:t>
        <a:bodyPr/>
        <a:lstStyle/>
        <a:p>
          <a:r>
            <a:rPr lang="en-US"/>
            <a:t>Preview Next Steps</a:t>
          </a:r>
        </a:p>
      </dgm:t>
    </dgm:pt>
    <dgm:pt modelId="{F4C75587-0424-4D80-A661-DBC7393AA53F}" type="parTrans" cxnId="{D76FF13B-B9D6-45F1-8DA1-E92F4917F3A1}">
      <dgm:prSet/>
      <dgm:spPr/>
      <dgm:t>
        <a:bodyPr/>
        <a:lstStyle/>
        <a:p>
          <a:endParaRPr lang="en-US"/>
        </a:p>
      </dgm:t>
    </dgm:pt>
    <dgm:pt modelId="{73808571-2F4C-481B-AF29-5B5AC32BB4B7}" type="sibTrans" cxnId="{D76FF13B-B9D6-45F1-8DA1-E92F4917F3A1}">
      <dgm:prSet/>
      <dgm:spPr/>
      <dgm:t>
        <a:bodyPr/>
        <a:lstStyle/>
        <a:p>
          <a:endParaRPr lang="en-US"/>
        </a:p>
      </dgm:t>
    </dgm:pt>
    <dgm:pt modelId="{A796DB03-BBEA-41BB-ACC0-ED542E1BD012}" type="pres">
      <dgm:prSet presAssocID="{0A088E44-BF9D-44F6-A291-75ABD0C2C28E}" presName="vert0" presStyleCnt="0">
        <dgm:presLayoutVars>
          <dgm:dir/>
          <dgm:animOne val="branch"/>
          <dgm:animLvl val="lvl"/>
        </dgm:presLayoutVars>
      </dgm:prSet>
      <dgm:spPr/>
    </dgm:pt>
    <dgm:pt modelId="{DDFCFA0F-9040-41F9-AB7F-1276FF0ECB93}" type="pres">
      <dgm:prSet presAssocID="{127F92B4-D0FB-4D37-998D-8B52A123596E}" presName="thickLine" presStyleLbl="alignNode1" presStyleIdx="0" presStyleCnt="5"/>
      <dgm:spPr/>
    </dgm:pt>
    <dgm:pt modelId="{8950488B-76DC-4988-A24D-67865682BA8A}" type="pres">
      <dgm:prSet presAssocID="{127F92B4-D0FB-4D37-998D-8B52A123596E}" presName="horz1" presStyleCnt="0"/>
      <dgm:spPr/>
    </dgm:pt>
    <dgm:pt modelId="{AAE556A3-BFD7-4F55-9DB1-B9FC6B8B204E}" type="pres">
      <dgm:prSet presAssocID="{127F92B4-D0FB-4D37-998D-8B52A123596E}" presName="tx1" presStyleLbl="revTx" presStyleIdx="0" presStyleCnt="5"/>
      <dgm:spPr/>
    </dgm:pt>
    <dgm:pt modelId="{AB746B83-6CF5-48D1-8AC2-66C56DCD72B1}" type="pres">
      <dgm:prSet presAssocID="{127F92B4-D0FB-4D37-998D-8B52A123596E}" presName="vert1" presStyleCnt="0"/>
      <dgm:spPr/>
    </dgm:pt>
    <dgm:pt modelId="{4C057D39-CBAA-4E4B-8A99-27E91E53075F}" type="pres">
      <dgm:prSet presAssocID="{CE4C2216-B312-4276-8A19-C5A921557DF8}" presName="thickLine" presStyleLbl="alignNode1" presStyleIdx="1" presStyleCnt="5"/>
      <dgm:spPr/>
    </dgm:pt>
    <dgm:pt modelId="{D938951B-0CE5-4478-BBBE-834E08B1240F}" type="pres">
      <dgm:prSet presAssocID="{CE4C2216-B312-4276-8A19-C5A921557DF8}" presName="horz1" presStyleCnt="0"/>
      <dgm:spPr/>
    </dgm:pt>
    <dgm:pt modelId="{B5564D69-C2B4-4D52-8FD7-B6072BA58DEF}" type="pres">
      <dgm:prSet presAssocID="{CE4C2216-B312-4276-8A19-C5A921557DF8}" presName="tx1" presStyleLbl="revTx" presStyleIdx="1" presStyleCnt="5"/>
      <dgm:spPr/>
    </dgm:pt>
    <dgm:pt modelId="{7EC8F833-C482-4355-B869-BA2125FFA441}" type="pres">
      <dgm:prSet presAssocID="{CE4C2216-B312-4276-8A19-C5A921557DF8}" presName="vert1" presStyleCnt="0"/>
      <dgm:spPr/>
    </dgm:pt>
    <dgm:pt modelId="{2F906E39-2558-40BD-8451-F0B3CB76F8D0}" type="pres">
      <dgm:prSet presAssocID="{0DE6A47A-B98D-4670-8B1F-176A3B0DC19B}" presName="thickLine" presStyleLbl="alignNode1" presStyleIdx="2" presStyleCnt="5"/>
      <dgm:spPr/>
    </dgm:pt>
    <dgm:pt modelId="{0BABE9C1-FDF9-424F-8525-F88B24523016}" type="pres">
      <dgm:prSet presAssocID="{0DE6A47A-B98D-4670-8B1F-176A3B0DC19B}" presName="horz1" presStyleCnt="0"/>
      <dgm:spPr/>
    </dgm:pt>
    <dgm:pt modelId="{3CB09784-DDD5-41CA-811F-74DDDBEC98FB}" type="pres">
      <dgm:prSet presAssocID="{0DE6A47A-B98D-4670-8B1F-176A3B0DC19B}" presName="tx1" presStyleLbl="revTx" presStyleIdx="2" presStyleCnt="5"/>
      <dgm:spPr/>
    </dgm:pt>
    <dgm:pt modelId="{1A94352D-D252-4280-A4E9-ECAC145DC1D8}" type="pres">
      <dgm:prSet presAssocID="{0DE6A47A-B98D-4670-8B1F-176A3B0DC19B}" presName="vert1" presStyleCnt="0"/>
      <dgm:spPr/>
    </dgm:pt>
    <dgm:pt modelId="{BAED1A34-BA32-4229-A1C7-4742A56B43D8}" type="pres">
      <dgm:prSet presAssocID="{82D3BBC8-8811-4257-9E66-E90490BBBB25}" presName="thickLine" presStyleLbl="alignNode1" presStyleIdx="3" presStyleCnt="5"/>
      <dgm:spPr/>
    </dgm:pt>
    <dgm:pt modelId="{AE57847B-F598-495D-BFBF-AB61C8BC0EE5}" type="pres">
      <dgm:prSet presAssocID="{82D3BBC8-8811-4257-9E66-E90490BBBB25}" presName="horz1" presStyleCnt="0"/>
      <dgm:spPr/>
    </dgm:pt>
    <dgm:pt modelId="{D26975E2-B86D-49CE-8DB9-60964AF71755}" type="pres">
      <dgm:prSet presAssocID="{82D3BBC8-8811-4257-9E66-E90490BBBB25}" presName="tx1" presStyleLbl="revTx" presStyleIdx="3" presStyleCnt="5"/>
      <dgm:spPr/>
    </dgm:pt>
    <dgm:pt modelId="{3BFFC529-415F-48CA-893A-A4E4E4AF3228}" type="pres">
      <dgm:prSet presAssocID="{82D3BBC8-8811-4257-9E66-E90490BBBB25}" presName="vert1" presStyleCnt="0"/>
      <dgm:spPr/>
    </dgm:pt>
    <dgm:pt modelId="{2252DC0F-A80E-45EF-9E99-5E7C3BC27CE3}" type="pres">
      <dgm:prSet presAssocID="{8E9B9921-E7BD-45CD-9487-BDA2F26B9101}" presName="thickLine" presStyleLbl="alignNode1" presStyleIdx="4" presStyleCnt="5"/>
      <dgm:spPr/>
    </dgm:pt>
    <dgm:pt modelId="{17283F2F-EAB8-4AE7-8C8D-8EDC0574DFFD}" type="pres">
      <dgm:prSet presAssocID="{8E9B9921-E7BD-45CD-9487-BDA2F26B9101}" presName="horz1" presStyleCnt="0"/>
      <dgm:spPr/>
    </dgm:pt>
    <dgm:pt modelId="{82CA0182-77E1-4126-9D61-A4A941C4B5A1}" type="pres">
      <dgm:prSet presAssocID="{8E9B9921-E7BD-45CD-9487-BDA2F26B9101}" presName="tx1" presStyleLbl="revTx" presStyleIdx="4" presStyleCnt="5"/>
      <dgm:spPr/>
    </dgm:pt>
    <dgm:pt modelId="{F8035F45-990A-4FC7-AD7E-7A17AA1F9C3C}" type="pres">
      <dgm:prSet presAssocID="{8E9B9921-E7BD-45CD-9487-BDA2F26B9101}" presName="vert1" presStyleCnt="0"/>
      <dgm:spPr/>
    </dgm:pt>
  </dgm:ptLst>
  <dgm:cxnLst>
    <dgm:cxn modelId="{6E6F3422-A0DF-48A4-9B58-68BF42A35397}" type="presOf" srcId="{CE4C2216-B312-4276-8A19-C5A921557DF8}" destId="{B5564D69-C2B4-4D52-8FD7-B6072BA58DEF}" srcOrd="0" destOrd="0" presId="urn:microsoft.com/office/officeart/2008/layout/LinedList"/>
    <dgm:cxn modelId="{D76FF13B-B9D6-45F1-8DA1-E92F4917F3A1}" srcId="{0A088E44-BF9D-44F6-A291-75ABD0C2C28E}" destId="{8E9B9921-E7BD-45CD-9487-BDA2F26B9101}" srcOrd="4" destOrd="0" parTransId="{F4C75587-0424-4D80-A661-DBC7393AA53F}" sibTransId="{73808571-2F4C-481B-AF29-5B5AC32BB4B7}"/>
    <dgm:cxn modelId="{49163D64-3796-4A2C-A026-F31D6AA38886}" type="presOf" srcId="{0A088E44-BF9D-44F6-A291-75ABD0C2C28E}" destId="{A796DB03-BBEA-41BB-ACC0-ED542E1BD012}" srcOrd="0" destOrd="0" presId="urn:microsoft.com/office/officeart/2008/layout/LinedList"/>
    <dgm:cxn modelId="{8EFCF255-4DB2-4DB9-8C65-16CE35BEDD88}" type="presOf" srcId="{0DE6A47A-B98D-4670-8B1F-176A3B0DC19B}" destId="{3CB09784-DDD5-41CA-811F-74DDDBEC98FB}" srcOrd="0" destOrd="0" presId="urn:microsoft.com/office/officeart/2008/layout/LinedList"/>
    <dgm:cxn modelId="{3D658985-3B07-4DE7-9392-3206633FED16}" type="presOf" srcId="{8E9B9921-E7BD-45CD-9487-BDA2F26B9101}" destId="{82CA0182-77E1-4126-9D61-A4A941C4B5A1}" srcOrd="0" destOrd="0" presId="urn:microsoft.com/office/officeart/2008/layout/LinedList"/>
    <dgm:cxn modelId="{73E8DE8C-FB27-4188-8993-8D8E4AAFAF45}" type="presOf" srcId="{82D3BBC8-8811-4257-9E66-E90490BBBB25}" destId="{D26975E2-B86D-49CE-8DB9-60964AF71755}" srcOrd="0" destOrd="0" presId="urn:microsoft.com/office/officeart/2008/layout/LinedList"/>
    <dgm:cxn modelId="{34E58C9F-B390-4FE5-BB10-20E050A64270}" srcId="{0A088E44-BF9D-44F6-A291-75ABD0C2C28E}" destId="{82D3BBC8-8811-4257-9E66-E90490BBBB25}" srcOrd="3" destOrd="0" parTransId="{9F3356DC-A885-45D2-BD0E-91EB00E93FA2}" sibTransId="{BCBD12A6-7FEF-4523-92B6-A4171CC11025}"/>
    <dgm:cxn modelId="{0393A9B1-10D6-4F7F-B54D-159C64876571}" srcId="{0A088E44-BF9D-44F6-A291-75ABD0C2C28E}" destId="{0DE6A47A-B98D-4670-8B1F-176A3B0DC19B}" srcOrd="2" destOrd="0" parTransId="{12EA33FA-9397-4F9E-9879-3EF338B131AE}" sibTransId="{C7D21CF2-BBEC-4A52-A4D9-81A6BBDD2CED}"/>
    <dgm:cxn modelId="{0745AEC8-9A9A-4E96-8C2D-30DEEDCA86E4}" srcId="{0A088E44-BF9D-44F6-A291-75ABD0C2C28E}" destId="{CE4C2216-B312-4276-8A19-C5A921557DF8}" srcOrd="1" destOrd="0" parTransId="{934F4666-495E-4AD7-A848-41DB66BB3569}" sibTransId="{95D65A5B-6C6B-475C-ABF8-6E5C48C4DD5E}"/>
    <dgm:cxn modelId="{16F3F4E5-2295-4540-9F56-CAF7A6AEC912}" type="presOf" srcId="{127F92B4-D0FB-4D37-998D-8B52A123596E}" destId="{AAE556A3-BFD7-4F55-9DB1-B9FC6B8B204E}" srcOrd="0" destOrd="0" presId="urn:microsoft.com/office/officeart/2008/layout/LinedList"/>
    <dgm:cxn modelId="{3843F6FC-E05A-4574-A184-ECE1BB669EB0}" srcId="{0A088E44-BF9D-44F6-A291-75ABD0C2C28E}" destId="{127F92B4-D0FB-4D37-998D-8B52A123596E}" srcOrd="0" destOrd="0" parTransId="{AEC3F945-BEEE-4F34-84A0-996CA50CFBD0}" sibTransId="{8A18ABD3-88E4-4960-BB60-EE2A875EC2E6}"/>
    <dgm:cxn modelId="{9CDFAFD8-367C-45B5-BA99-5F6305E79A5D}" type="presParOf" srcId="{A796DB03-BBEA-41BB-ACC0-ED542E1BD012}" destId="{DDFCFA0F-9040-41F9-AB7F-1276FF0ECB93}" srcOrd="0" destOrd="0" presId="urn:microsoft.com/office/officeart/2008/layout/LinedList"/>
    <dgm:cxn modelId="{870AC877-BCCD-4A4C-BF45-60AE03D861CD}" type="presParOf" srcId="{A796DB03-BBEA-41BB-ACC0-ED542E1BD012}" destId="{8950488B-76DC-4988-A24D-67865682BA8A}" srcOrd="1" destOrd="0" presId="urn:microsoft.com/office/officeart/2008/layout/LinedList"/>
    <dgm:cxn modelId="{E9384A10-F16A-4009-BAE8-725288BC09D8}" type="presParOf" srcId="{8950488B-76DC-4988-A24D-67865682BA8A}" destId="{AAE556A3-BFD7-4F55-9DB1-B9FC6B8B204E}" srcOrd="0" destOrd="0" presId="urn:microsoft.com/office/officeart/2008/layout/LinedList"/>
    <dgm:cxn modelId="{5FA2DE3B-28B7-458D-9075-6A68D714A22F}" type="presParOf" srcId="{8950488B-76DC-4988-A24D-67865682BA8A}" destId="{AB746B83-6CF5-48D1-8AC2-66C56DCD72B1}" srcOrd="1" destOrd="0" presId="urn:microsoft.com/office/officeart/2008/layout/LinedList"/>
    <dgm:cxn modelId="{5A187905-EA43-45D6-8E3D-6B293E60F2B5}" type="presParOf" srcId="{A796DB03-BBEA-41BB-ACC0-ED542E1BD012}" destId="{4C057D39-CBAA-4E4B-8A99-27E91E53075F}" srcOrd="2" destOrd="0" presId="urn:microsoft.com/office/officeart/2008/layout/LinedList"/>
    <dgm:cxn modelId="{AABD5017-3655-4A62-9674-0AD9E80E9245}" type="presParOf" srcId="{A796DB03-BBEA-41BB-ACC0-ED542E1BD012}" destId="{D938951B-0CE5-4478-BBBE-834E08B1240F}" srcOrd="3" destOrd="0" presId="urn:microsoft.com/office/officeart/2008/layout/LinedList"/>
    <dgm:cxn modelId="{F3CAB8E6-4B58-4B73-A210-669B6CFFC81B}" type="presParOf" srcId="{D938951B-0CE5-4478-BBBE-834E08B1240F}" destId="{B5564D69-C2B4-4D52-8FD7-B6072BA58DEF}" srcOrd="0" destOrd="0" presId="urn:microsoft.com/office/officeart/2008/layout/LinedList"/>
    <dgm:cxn modelId="{24C1CBE8-D5A7-42E0-84DE-21122FA533D7}" type="presParOf" srcId="{D938951B-0CE5-4478-BBBE-834E08B1240F}" destId="{7EC8F833-C482-4355-B869-BA2125FFA441}" srcOrd="1" destOrd="0" presId="urn:microsoft.com/office/officeart/2008/layout/LinedList"/>
    <dgm:cxn modelId="{DAF71922-EF67-473B-868F-6BBD6AEA37D2}" type="presParOf" srcId="{A796DB03-BBEA-41BB-ACC0-ED542E1BD012}" destId="{2F906E39-2558-40BD-8451-F0B3CB76F8D0}" srcOrd="4" destOrd="0" presId="urn:microsoft.com/office/officeart/2008/layout/LinedList"/>
    <dgm:cxn modelId="{05DEDFDF-B763-4A41-B7F8-5A9687BA0878}" type="presParOf" srcId="{A796DB03-BBEA-41BB-ACC0-ED542E1BD012}" destId="{0BABE9C1-FDF9-424F-8525-F88B24523016}" srcOrd="5" destOrd="0" presId="urn:microsoft.com/office/officeart/2008/layout/LinedList"/>
    <dgm:cxn modelId="{98F39A92-E6EF-4A5B-A835-A3B4BC3E8177}" type="presParOf" srcId="{0BABE9C1-FDF9-424F-8525-F88B24523016}" destId="{3CB09784-DDD5-41CA-811F-74DDDBEC98FB}" srcOrd="0" destOrd="0" presId="urn:microsoft.com/office/officeart/2008/layout/LinedList"/>
    <dgm:cxn modelId="{43CAB62E-923B-4365-A66A-E37C3778B922}" type="presParOf" srcId="{0BABE9C1-FDF9-424F-8525-F88B24523016}" destId="{1A94352D-D252-4280-A4E9-ECAC145DC1D8}" srcOrd="1" destOrd="0" presId="urn:microsoft.com/office/officeart/2008/layout/LinedList"/>
    <dgm:cxn modelId="{8B0EFFAF-43D0-4C98-A409-3C188125D9C5}" type="presParOf" srcId="{A796DB03-BBEA-41BB-ACC0-ED542E1BD012}" destId="{BAED1A34-BA32-4229-A1C7-4742A56B43D8}" srcOrd="6" destOrd="0" presId="urn:microsoft.com/office/officeart/2008/layout/LinedList"/>
    <dgm:cxn modelId="{804FEE94-C2BC-4942-B72B-4157547FEE5C}" type="presParOf" srcId="{A796DB03-BBEA-41BB-ACC0-ED542E1BD012}" destId="{AE57847B-F598-495D-BFBF-AB61C8BC0EE5}" srcOrd="7" destOrd="0" presId="urn:microsoft.com/office/officeart/2008/layout/LinedList"/>
    <dgm:cxn modelId="{54407CBA-9389-4CB3-9A68-EA22C60F08AF}" type="presParOf" srcId="{AE57847B-F598-495D-BFBF-AB61C8BC0EE5}" destId="{D26975E2-B86D-49CE-8DB9-60964AF71755}" srcOrd="0" destOrd="0" presId="urn:microsoft.com/office/officeart/2008/layout/LinedList"/>
    <dgm:cxn modelId="{361189CE-5E13-4630-91E9-BC808A097240}" type="presParOf" srcId="{AE57847B-F598-495D-BFBF-AB61C8BC0EE5}" destId="{3BFFC529-415F-48CA-893A-A4E4E4AF3228}" srcOrd="1" destOrd="0" presId="urn:microsoft.com/office/officeart/2008/layout/LinedList"/>
    <dgm:cxn modelId="{86CCF2EC-A0C7-4AA8-9CB5-FD52D8D26357}" type="presParOf" srcId="{A796DB03-BBEA-41BB-ACC0-ED542E1BD012}" destId="{2252DC0F-A80E-45EF-9E99-5E7C3BC27CE3}" srcOrd="8" destOrd="0" presId="urn:microsoft.com/office/officeart/2008/layout/LinedList"/>
    <dgm:cxn modelId="{00B4B3B3-2A7F-459C-83EF-1AF5282FE9BA}" type="presParOf" srcId="{A796DB03-BBEA-41BB-ACC0-ED542E1BD012}" destId="{17283F2F-EAB8-4AE7-8C8D-8EDC0574DFFD}" srcOrd="9" destOrd="0" presId="urn:microsoft.com/office/officeart/2008/layout/LinedList"/>
    <dgm:cxn modelId="{9A55FE07-BCD9-41C4-8DE8-EE95C1B49150}" type="presParOf" srcId="{17283F2F-EAB8-4AE7-8C8D-8EDC0574DFFD}" destId="{82CA0182-77E1-4126-9D61-A4A941C4B5A1}" srcOrd="0" destOrd="0" presId="urn:microsoft.com/office/officeart/2008/layout/LinedList"/>
    <dgm:cxn modelId="{6E6FEF93-7149-44F3-8A80-3188C7658CBD}" type="presParOf" srcId="{17283F2F-EAB8-4AE7-8C8D-8EDC0574DFFD}" destId="{F8035F45-990A-4FC7-AD7E-7A17AA1F9C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095D5-A431-4334-AE2A-F3993C77D350}">
      <dsp:nvSpPr>
        <dsp:cNvPr id="0" name=""/>
        <dsp:cNvSpPr/>
      </dsp:nvSpPr>
      <dsp:spPr>
        <a:xfrm>
          <a:off x="0" y="314318"/>
          <a:ext cx="61687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8766" tIns="333248" rIns="4787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/>
            <a:t>Facilitator: </a:t>
          </a:r>
          <a:r>
            <a:rPr lang="en-US" sz="1600" b="0" i="1" kern="1200" err="1"/>
            <a:t>Tanzeeba</a:t>
          </a:r>
          <a:r>
            <a:rPr lang="en-US" sz="1600" b="0" i="0" kern="1200"/>
            <a:t>  </a:t>
          </a:r>
          <a:endParaRPr lang="en-US" sz="1600" kern="1200"/>
        </a:p>
      </dsp:txBody>
      <dsp:txXfrm>
        <a:off x="0" y="314318"/>
        <a:ext cx="6168787" cy="680400"/>
      </dsp:txXfrm>
    </dsp:sp>
    <dsp:sp modelId="{451F9106-4D64-472C-B7F5-DB4AC65C42BE}">
      <dsp:nvSpPr>
        <dsp:cNvPr id="0" name=""/>
        <dsp:cNvSpPr/>
      </dsp:nvSpPr>
      <dsp:spPr>
        <a:xfrm>
          <a:off x="308439" y="78158"/>
          <a:ext cx="4318150" cy="472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216" tIns="0" rIns="163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Authorizations &amp; Allocations Group</a:t>
          </a:r>
          <a:endParaRPr lang="en-US" sz="1600" kern="1200"/>
        </a:p>
      </dsp:txBody>
      <dsp:txXfrm>
        <a:off x="331496" y="101215"/>
        <a:ext cx="4272036" cy="426206"/>
      </dsp:txXfrm>
    </dsp:sp>
    <dsp:sp modelId="{C615842F-C32B-4E12-9F9A-3A216C32F04C}">
      <dsp:nvSpPr>
        <dsp:cNvPr id="0" name=""/>
        <dsp:cNvSpPr/>
      </dsp:nvSpPr>
      <dsp:spPr>
        <a:xfrm>
          <a:off x="0" y="1317278"/>
          <a:ext cx="61687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91573"/>
              <a:satOff val="0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8766" tIns="333248" rIns="4787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/>
            <a:t>Facilitators: </a:t>
          </a:r>
          <a:r>
            <a:rPr lang="en-US" sz="1600" b="0" i="1" kern="1200"/>
            <a:t>Zhongren, Ping</a:t>
          </a:r>
          <a:r>
            <a:rPr lang="en-US" sz="1600" b="0" i="0" kern="1200"/>
            <a:t>&amp; Misty </a:t>
          </a:r>
          <a:endParaRPr lang="en-US" sz="1600" kern="1200"/>
        </a:p>
      </dsp:txBody>
      <dsp:txXfrm>
        <a:off x="0" y="1317278"/>
        <a:ext cx="6168787" cy="680400"/>
      </dsp:txXfrm>
    </dsp:sp>
    <dsp:sp modelId="{18ECFF2D-D392-4697-806E-E897ED5E6A32}">
      <dsp:nvSpPr>
        <dsp:cNvPr id="0" name=""/>
        <dsp:cNvSpPr/>
      </dsp:nvSpPr>
      <dsp:spPr>
        <a:xfrm>
          <a:off x="308439" y="1081118"/>
          <a:ext cx="4318150" cy="472320"/>
        </a:xfrm>
        <a:prstGeom prst="roundRect">
          <a:avLst/>
        </a:prstGeom>
        <a:gradFill rotWithShape="0">
          <a:gsLst>
            <a:gs pos="0">
              <a:schemeClr val="accent2">
                <a:hueOff val="91573"/>
                <a:satOff val="0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91573"/>
                <a:satOff val="0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91573"/>
                <a:satOff val="0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216" tIns="0" rIns="163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Fed/State Funding Programs</a:t>
          </a:r>
          <a:endParaRPr lang="en-US" sz="1600" kern="1200"/>
        </a:p>
      </dsp:txBody>
      <dsp:txXfrm>
        <a:off x="331496" y="1104175"/>
        <a:ext cx="4272036" cy="426206"/>
      </dsp:txXfrm>
    </dsp:sp>
    <dsp:sp modelId="{A25A94D8-3F0C-4B74-A2CE-DD51962C1D00}">
      <dsp:nvSpPr>
        <dsp:cNvPr id="0" name=""/>
        <dsp:cNvSpPr/>
      </dsp:nvSpPr>
      <dsp:spPr>
        <a:xfrm>
          <a:off x="0" y="2320238"/>
          <a:ext cx="61687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183145"/>
              <a:satOff val="0"/>
              <a:lumOff val="57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8766" tIns="333248" rIns="4787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/>
            <a:t>Facilitators: </a:t>
          </a:r>
          <a:r>
            <a:rPr lang="en-US" sz="1600" b="0" i="1" kern="1200"/>
            <a:t>Danielle &amp; Neidy</a:t>
          </a:r>
          <a:r>
            <a:rPr lang="en-US" sz="1600" b="0" i="0" kern="1200"/>
            <a:t>  </a:t>
          </a:r>
          <a:endParaRPr lang="en-US" sz="1600" kern="1200"/>
        </a:p>
      </dsp:txBody>
      <dsp:txXfrm>
        <a:off x="0" y="2320238"/>
        <a:ext cx="6168787" cy="680400"/>
      </dsp:txXfrm>
    </dsp:sp>
    <dsp:sp modelId="{A35042AE-99BD-4EDE-B463-BF72B6580D35}">
      <dsp:nvSpPr>
        <dsp:cNvPr id="0" name=""/>
        <dsp:cNvSpPr/>
      </dsp:nvSpPr>
      <dsp:spPr>
        <a:xfrm>
          <a:off x="308439" y="2084078"/>
          <a:ext cx="4318150" cy="472320"/>
        </a:xfrm>
        <a:prstGeom prst="roundRect">
          <a:avLst/>
        </a:prstGeom>
        <a:gradFill rotWithShape="0">
          <a:gsLst>
            <a:gs pos="0">
              <a:schemeClr val="accent2">
                <a:hueOff val="183145"/>
                <a:satOff val="0"/>
                <a:lumOff val="57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83145"/>
                <a:satOff val="0"/>
                <a:lumOff val="57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83145"/>
                <a:satOff val="0"/>
                <a:lumOff val="57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216" tIns="0" rIns="163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Environmental &amp; Right of Way Group</a:t>
          </a:r>
          <a:r>
            <a:rPr lang="en-US" sz="1600" b="0" i="0" kern="1200"/>
            <a:t> </a:t>
          </a:r>
          <a:endParaRPr lang="en-US" sz="1600" kern="1200"/>
        </a:p>
      </dsp:txBody>
      <dsp:txXfrm>
        <a:off x="331496" y="2107135"/>
        <a:ext cx="4272036" cy="426206"/>
      </dsp:txXfrm>
    </dsp:sp>
    <dsp:sp modelId="{224F01E6-020C-46B4-A583-6083452A8E75}">
      <dsp:nvSpPr>
        <dsp:cNvPr id="0" name=""/>
        <dsp:cNvSpPr/>
      </dsp:nvSpPr>
      <dsp:spPr>
        <a:xfrm>
          <a:off x="0" y="3323199"/>
          <a:ext cx="61687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274718"/>
              <a:satOff val="0"/>
              <a:lumOff val="862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8766" tIns="333248" rIns="4787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0" kern="1200"/>
            <a:t>Facilitator: </a:t>
          </a:r>
          <a:r>
            <a:rPr lang="en-US" sz="1600" b="0" i="1" kern="1200"/>
            <a:t>Shalini &amp; </a:t>
          </a:r>
          <a:r>
            <a:rPr lang="en-US" sz="1600" b="0" i="0" u="sng" kern="1200"/>
            <a:t>Pauline</a:t>
          </a:r>
          <a:endParaRPr lang="en-US" sz="1600" kern="1200"/>
        </a:p>
      </dsp:txBody>
      <dsp:txXfrm>
        <a:off x="0" y="3323199"/>
        <a:ext cx="6168787" cy="680400"/>
      </dsp:txXfrm>
    </dsp:sp>
    <dsp:sp modelId="{56A188F8-C170-4FE8-B831-786554A88050}">
      <dsp:nvSpPr>
        <dsp:cNvPr id="0" name=""/>
        <dsp:cNvSpPr/>
      </dsp:nvSpPr>
      <dsp:spPr>
        <a:xfrm>
          <a:off x="308439" y="3087038"/>
          <a:ext cx="4318150" cy="472320"/>
        </a:xfrm>
        <a:prstGeom prst="roundRect">
          <a:avLst/>
        </a:prstGeom>
        <a:gradFill rotWithShape="0">
          <a:gsLst>
            <a:gs pos="0">
              <a:schemeClr val="accent2">
                <a:hueOff val="274718"/>
                <a:satOff val="0"/>
                <a:lumOff val="86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74718"/>
                <a:satOff val="0"/>
                <a:lumOff val="86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74718"/>
                <a:satOff val="0"/>
                <a:lumOff val="86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216" tIns="0" rIns="163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Design &amp; Construction Group</a:t>
          </a:r>
          <a:r>
            <a:rPr lang="en-US" sz="1600" b="0" i="0" kern="1200"/>
            <a:t> </a:t>
          </a:r>
          <a:endParaRPr lang="en-US" sz="1600" kern="1200"/>
        </a:p>
      </dsp:txBody>
      <dsp:txXfrm>
        <a:off x="331496" y="3110095"/>
        <a:ext cx="4272036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D8F957-112F-4DF7-B18A-5C7EE34BD9FB}">
      <dsp:nvSpPr>
        <dsp:cNvPr id="0" name=""/>
        <dsp:cNvSpPr/>
      </dsp:nvSpPr>
      <dsp:spPr>
        <a:xfrm>
          <a:off x="251461" y="432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Finalize Purpose of Agenda Committee</a:t>
          </a:r>
        </a:p>
      </dsp:txBody>
      <dsp:txXfrm>
        <a:off x="282662" y="31633"/>
        <a:ext cx="1713041" cy="1002864"/>
      </dsp:txXfrm>
    </dsp:sp>
    <dsp:sp modelId="{996562EB-A5DB-45EB-880D-79CE4A2CC4D3}">
      <dsp:nvSpPr>
        <dsp:cNvPr id="0" name=""/>
        <dsp:cNvSpPr/>
      </dsp:nvSpPr>
      <dsp:spPr>
        <a:xfrm>
          <a:off x="2183144" y="312910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>
        <a:off x="2183144" y="400972"/>
        <a:ext cx="263475" cy="264185"/>
      </dsp:txXfrm>
    </dsp:sp>
    <dsp:sp modelId="{72EA799F-99ED-4719-BAB4-44A504A7B539}">
      <dsp:nvSpPr>
        <dsp:cNvPr id="0" name=""/>
        <dsp:cNvSpPr/>
      </dsp:nvSpPr>
      <dsp:spPr>
        <a:xfrm>
          <a:off x="2737082" y="432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648129"/>
            <a:satOff val="-4070"/>
            <a:lumOff val="4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Determine Agenda Committee Meeting Cadence </a:t>
          </a:r>
        </a:p>
      </dsp:txBody>
      <dsp:txXfrm>
        <a:off x="2768283" y="31633"/>
        <a:ext cx="1713041" cy="1002864"/>
      </dsp:txXfrm>
    </dsp:sp>
    <dsp:sp modelId="{6E2768F0-2E29-4208-94B5-69B0FCEBA71B}">
      <dsp:nvSpPr>
        <dsp:cNvPr id="0" name=""/>
        <dsp:cNvSpPr/>
      </dsp:nvSpPr>
      <dsp:spPr>
        <a:xfrm>
          <a:off x="4668764" y="312910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12942"/>
            <a:satOff val="-4477"/>
            <a:lumOff val="5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668764" y="400972"/>
        <a:ext cx="263475" cy="264185"/>
      </dsp:txXfrm>
    </dsp:sp>
    <dsp:sp modelId="{A764CFDE-7154-4EEF-B267-0F500B898765}">
      <dsp:nvSpPr>
        <dsp:cNvPr id="0" name=""/>
        <dsp:cNvSpPr/>
      </dsp:nvSpPr>
      <dsp:spPr>
        <a:xfrm>
          <a:off x="5222703" y="432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1296258"/>
            <a:satOff val="-8141"/>
            <a:lumOff val="9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Establish Local Agency Co-Chair</a:t>
          </a:r>
        </a:p>
      </dsp:txBody>
      <dsp:txXfrm>
        <a:off x="5253904" y="31633"/>
        <a:ext cx="1713041" cy="1002864"/>
      </dsp:txXfrm>
    </dsp:sp>
    <dsp:sp modelId="{88C2DEC4-D376-4626-900B-90E3D13C8B9C}">
      <dsp:nvSpPr>
        <dsp:cNvPr id="0" name=""/>
        <dsp:cNvSpPr/>
      </dsp:nvSpPr>
      <dsp:spPr>
        <a:xfrm>
          <a:off x="7154385" y="312910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425884"/>
            <a:satOff val="-8955"/>
            <a:lumOff val="102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7154385" y="400972"/>
        <a:ext cx="263475" cy="264185"/>
      </dsp:txXfrm>
    </dsp:sp>
    <dsp:sp modelId="{4446DBDF-45EB-4091-B236-8141616D5AC6}">
      <dsp:nvSpPr>
        <dsp:cNvPr id="0" name=""/>
        <dsp:cNvSpPr/>
      </dsp:nvSpPr>
      <dsp:spPr>
        <a:xfrm>
          <a:off x="7708323" y="432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1944387"/>
            <a:satOff val="-12211"/>
            <a:lumOff val="13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Define Agenda Committee &amp; Co-Chair Tenure Limit</a:t>
          </a:r>
        </a:p>
      </dsp:txBody>
      <dsp:txXfrm>
        <a:off x="7739524" y="31633"/>
        <a:ext cx="1713041" cy="1002864"/>
      </dsp:txXfrm>
    </dsp:sp>
    <dsp:sp modelId="{742128F0-575B-4718-9704-BFECBE18EC44}">
      <dsp:nvSpPr>
        <dsp:cNvPr id="0" name=""/>
        <dsp:cNvSpPr/>
      </dsp:nvSpPr>
      <dsp:spPr>
        <a:xfrm rot="5400000">
          <a:off x="8407848" y="1189979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138826"/>
            <a:satOff val="-13432"/>
            <a:lumOff val="1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8463952" y="1221937"/>
        <a:ext cx="264185" cy="263475"/>
      </dsp:txXfrm>
    </dsp:sp>
    <dsp:sp modelId="{F21500C1-237C-47A8-8263-CA7478D8705F}">
      <dsp:nvSpPr>
        <dsp:cNvPr id="0" name=""/>
        <dsp:cNvSpPr/>
      </dsp:nvSpPr>
      <dsp:spPr>
        <a:xfrm>
          <a:off x="7708323" y="1775875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2592516"/>
            <a:satOff val="-16281"/>
            <a:lumOff val="18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Determine Standing Items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>
              <a:solidFill>
                <a:schemeClr val="tx1"/>
              </a:solidFill>
            </a:rPr>
            <a:t>Legislative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>
              <a:solidFill>
                <a:schemeClr val="tx1"/>
              </a:solidFill>
            </a:rPr>
            <a:t>Previous Mtg Action Item Review</a:t>
          </a:r>
        </a:p>
      </dsp:txBody>
      <dsp:txXfrm>
        <a:off x="7739524" y="1807076"/>
        <a:ext cx="1713041" cy="1002864"/>
      </dsp:txXfrm>
    </dsp:sp>
    <dsp:sp modelId="{8F3FF446-DCB1-4D10-85E9-2624A317F42C}">
      <dsp:nvSpPr>
        <dsp:cNvPr id="0" name=""/>
        <dsp:cNvSpPr/>
      </dsp:nvSpPr>
      <dsp:spPr>
        <a:xfrm rot="10800000">
          <a:off x="7175690" y="2088354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851768"/>
            <a:satOff val="-17909"/>
            <a:lumOff val="20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 rot="10800000">
        <a:off x="7288608" y="2176416"/>
        <a:ext cx="263475" cy="264185"/>
      </dsp:txXfrm>
    </dsp:sp>
    <dsp:sp modelId="{2320DDFE-E5D5-471F-A5C7-3A680BA7482D}">
      <dsp:nvSpPr>
        <dsp:cNvPr id="0" name=""/>
        <dsp:cNvSpPr/>
      </dsp:nvSpPr>
      <dsp:spPr>
        <a:xfrm>
          <a:off x="5222703" y="1775875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3240645"/>
            <a:satOff val="-20351"/>
            <a:lumOff val="23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Solicit  &amp; Collect Agenda Topics</a:t>
          </a:r>
        </a:p>
      </dsp:txBody>
      <dsp:txXfrm>
        <a:off x="5253904" y="1807076"/>
        <a:ext cx="1713041" cy="1002864"/>
      </dsp:txXfrm>
    </dsp:sp>
    <dsp:sp modelId="{CC6FD9E3-3BF9-475E-9090-2B4491516DC1}">
      <dsp:nvSpPr>
        <dsp:cNvPr id="0" name=""/>
        <dsp:cNvSpPr/>
      </dsp:nvSpPr>
      <dsp:spPr>
        <a:xfrm rot="10800000">
          <a:off x="4690070" y="2088354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564710"/>
            <a:satOff val="-22387"/>
            <a:lumOff val="2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 rot="10800000">
        <a:off x="4802988" y="2176416"/>
        <a:ext cx="263475" cy="264185"/>
      </dsp:txXfrm>
    </dsp:sp>
    <dsp:sp modelId="{7BADB807-E8AB-4F75-A7D9-42F14668EC39}">
      <dsp:nvSpPr>
        <dsp:cNvPr id="0" name=""/>
        <dsp:cNvSpPr/>
      </dsp:nvSpPr>
      <dsp:spPr>
        <a:xfrm>
          <a:off x="2737082" y="1775875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3888774"/>
            <a:satOff val="-24422"/>
            <a:lumOff val="27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Review &amp; Prioritize Agenda Topics</a:t>
          </a:r>
        </a:p>
      </dsp:txBody>
      <dsp:txXfrm>
        <a:off x="2768283" y="1807076"/>
        <a:ext cx="1713041" cy="1002864"/>
      </dsp:txXfrm>
    </dsp:sp>
    <dsp:sp modelId="{11E44AF3-111E-4D41-B666-28DA6EAD0E92}">
      <dsp:nvSpPr>
        <dsp:cNvPr id="0" name=""/>
        <dsp:cNvSpPr/>
      </dsp:nvSpPr>
      <dsp:spPr>
        <a:xfrm rot="10800000">
          <a:off x="2204449" y="2088354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277652"/>
            <a:satOff val="-26864"/>
            <a:lumOff val="3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 rot="10800000">
        <a:off x="2317367" y="2176416"/>
        <a:ext cx="263475" cy="264185"/>
      </dsp:txXfrm>
    </dsp:sp>
    <dsp:sp modelId="{B3BF884A-5709-45A5-9412-6BDB23513D88}">
      <dsp:nvSpPr>
        <dsp:cNvPr id="0" name=""/>
        <dsp:cNvSpPr/>
      </dsp:nvSpPr>
      <dsp:spPr>
        <a:xfrm>
          <a:off x="251461" y="1775875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4536903"/>
            <a:satOff val="-28492"/>
            <a:lumOff val="32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Develop Draft Agenda</a:t>
          </a:r>
        </a:p>
      </dsp:txBody>
      <dsp:txXfrm>
        <a:off x="282662" y="1807076"/>
        <a:ext cx="1713041" cy="1002864"/>
      </dsp:txXfrm>
    </dsp:sp>
    <dsp:sp modelId="{7FF5E913-FCA7-4497-9195-D2D80CAE0EE0}">
      <dsp:nvSpPr>
        <dsp:cNvPr id="0" name=""/>
        <dsp:cNvSpPr/>
      </dsp:nvSpPr>
      <dsp:spPr>
        <a:xfrm rot="5400000">
          <a:off x="950986" y="2965423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90594"/>
            <a:satOff val="-31341"/>
            <a:lumOff val="3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 rot="-5400000">
        <a:off x="1007090" y="2997381"/>
        <a:ext cx="264185" cy="263475"/>
      </dsp:txXfrm>
    </dsp:sp>
    <dsp:sp modelId="{1A19996D-512C-476C-9092-7CFC1AD2CD0D}">
      <dsp:nvSpPr>
        <dsp:cNvPr id="0" name=""/>
        <dsp:cNvSpPr/>
      </dsp:nvSpPr>
      <dsp:spPr>
        <a:xfrm>
          <a:off x="251461" y="3551319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5185032"/>
            <a:satOff val="-32562"/>
            <a:lumOff val="37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Finalize Agenda Items and Timing</a:t>
          </a:r>
        </a:p>
      </dsp:txBody>
      <dsp:txXfrm>
        <a:off x="282662" y="3582520"/>
        <a:ext cx="1713041" cy="1002864"/>
      </dsp:txXfrm>
    </dsp:sp>
    <dsp:sp modelId="{BB8CA35D-99F8-4926-96A1-F0F7E7DA9514}">
      <dsp:nvSpPr>
        <dsp:cNvPr id="0" name=""/>
        <dsp:cNvSpPr/>
      </dsp:nvSpPr>
      <dsp:spPr>
        <a:xfrm>
          <a:off x="2183144" y="3863797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703535"/>
            <a:satOff val="-35818"/>
            <a:lumOff val="4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>
        <a:off x="2183144" y="3951859"/>
        <a:ext cx="263475" cy="264185"/>
      </dsp:txXfrm>
    </dsp:sp>
    <dsp:sp modelId="{5C5A3E64-1C75-400D-9713-31A759D0C86D}">
      <dsp:nvSpPr>
        <dsp:cNvPr id="0" name=""/>
        <dsp:cNvSpPr/>
      </dsp:nvSpPr>
      <dsp:spPr>
        <a:xfrm>
          <a:off x="2737082" y="3551319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5833161"/>
            <a:satOff val="-36632"/>
            <a:lumOff val="41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Leadership Approval</a:t>
          </a:r>
        </a:p>
      </dsp:txBody>
      <dsp:txXfrm>
        <a:off x="2768283" y="3582520"/>
        <a:ext cx="1713041" cy="1002864"/>
      </dsp:txXfrm>
    </dsp:sp>
    <dsp:sp modelId="{97165F1E-B4A4-4360-A41D-C271A0E1066E}">
      <dsp:nvSpPr>
        <dsp:cNvPr id="0" name=""/>
        <dsp:cNvSpPr/>
      </dsp:nvSpPr>
      <dsp:spPr>
        <a:xfrm>
          <a:off x="4668764" y="3863797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416477"/>
            <a:satOff val="-40296"/>
            <a:lumOff val="4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>
        <a:off x="4668764" y="3951859"/>
        <a:ext cx="263475" cy="264185"/>
      </dsp:txXfrm>
    </dsp:sp>
    <dsp:sp modelId="{9308E86B-A4E3-4E1D-AE2E-40B4756ABBE8}">
      <dsp:nvSpPr>
        <dsp:cNvPr id="0" name=""/>
        <dsp:cNvSpPr/>
      </dsp:nvSpPr>
      <dsp:spPr>
        <a:xfrm>
          <a:off x="5222703" y="3551319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6481290"/>
            <a:satOff val="-40703"/>
            <a:lumOff val="46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Prepare &amp; Distribute Meeting Materials</a:t>
          </a:r>
        </a:p>
      </dsp:txBody>
      <dsp:txXfrm>
        <a:off x="5253904" y="3582520"/>
        <a:ext cx="1713041" cy="1002864"/>
      </dsp:txXfrm>
    </dsp:sp>
    <dsp:sp modelId="{90268FB7-1A35-4DF4-AC73-9EE5A4F1CFC1}">
      <dsp:nvSpPr>
        <dsp:cNvPr id="0" name=""/>
        <dsp:cNvSpPr/>
      </dsp:nvSpPr>
      <dsp:spPr>
        <a:xfrm>
          <a:off x="7154385" y="3863797"/>
          <a:ext cx="376393" cy="440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129419"/>
            <a:satOff val="-44773"/>
            <a:lumOff val="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solidFill>
              <a:schemeClr val="tx1"/>
            </a:solidFill>
          </a:endParaRPr>
        </a:p>
      </dsp:txBody>
      <dsp:txXfrm>
        <a:off x="7154385" y="3951859"/>
        <a:ext cx="263475" cy="264185"/>
      </dsp:txXfrm>
    </dsp:sp>
    <dsp:sp modelId="{3E76CA43-5D15-46A0-A5A6-D4C98A552304}">
      <dsp:nvSpPr>
        <dsp:cNvPr id="0" name=""/>
        <dsp:cNvSpPr/>
      </dsp:nvSpPr>
      <dsp:spPr>
        <a:xfrm>
          <a:off x="7708323" y="3551319"/>
          <a:ext cx="1775443" cy="1065266"/>
        </a:xfrm>
        <a:prstGeom prst="roundRect">
          <a:avLst>
            <a:gd name="adj" fmla="val 10000"/>
          </a:avLst>
        </a:prstGeom>
        <a:solidFill>
          <a:schemeClr val="accent5">
            <a:hueOff val="-7129419"/>
            <a:satOff val="-44773"/>
            <a:lumOff val="50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</a:rPr>
            <a:t>Evaluate &amp; Improve </a:t>
          </a:r>
        </a:p>
      </dsp:txBody>
      <dsp:txXfrm>
        <a:off x="7739524" y="3582520"/>
        <a:ext cx="1713041" cy="10028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CFA0F-9040-41F9-AB7F-1276FF0ECB93}">
      <dsp:nvSpPr>
        <dsp:cNvPr id="0" name=""/>
        <dsp:cNvSpPr/>
      </dsp:nvSpPr>
      <dsp:spPr>
        <a:xfrm>
          <a:off x="0" y="376"/>
          <a:ext cx="5562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556A3-BFD7-4F55-9DB1-B9FC6B8B204E}">
      <dsp:nvSpPr>
        <dsp:cNvPr id="0" name=""/>
        <dsp:cNvSpPr/>
      </dsp:nvSpPr>
      <dsp:spPr>
        <a:xfrm>
          <a:off x="0" y="376"/>
          <a:ext cx="5562600" cy="61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Purpose of FY 26–27 Working Group</a:t>
          </a:r>
        </a:p>
      </dsp:txBody>
      <dsp:txXfrm>
        <a:off x="0" y="376"/>
        <a:ext cx="5562600" cy="617386"/>
      </dsp:txXfrm>
    </dsp:sp>
    <dsp:sp modelId="{4C057D39-CBAA-4E4B-8A99-27E91E53075F}">
      <dsp:nvSpPr>
        <dsp:cNvPr id="0" name=""/>
        <dsp:cNvSpPr/>
      </dsp:nvSpPr>
      <dsp:spPr>
        <a:xfrm>
          <a:off x="0" y="617763"/>
          <a:ext cx="5562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64D69-C2B4-4D52-8FD7-B6072BA58DEF}">
      <dsp:nvSpPr>
        <dsp:cNvPr id="0" name=""/>
        <dsp:cNvSpPr/>
      </dsp:nvSpPr>
      <dsp:spPr>
        <a:xfrm>
          <a:off x="0" y="617763"/>
          <a:ext cx="5562600" cy="61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Everyone Participates</a:t>
          </a:r>
        </a:p>
      </dsp:txBody>
      <dsp:txXfrm>
        <a:off x="0" y="617763"/>
        <a:ext cx="5562600" cy="617386"/>
      </dsp:txXfrm>
    </dsp:sp>
    <dsp:sp modelId="{2F906E39-2558-40BD-8451-F0B3CB76F8D0}">
      <dsp:nvSpPr>
        <dsp:cNvPr id="0" name=""/>
        <dsp:cNvSpPr/>
      </dsp:nvSpPr>
      <dsp:spPr>
        <a:xfrm>
          <a:off x="0" y="1235150"/>
          <a:ext cx="5562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09784-DDD5-41CA-811F-74DDDBEC98FB}">
      <dsp:nvSpPr>
        <dsp:cNvPr id="0" name=""/>
        <dsp:cNvSpPr/>
      </dsp:nvSpPr>
      <dsp:spPr>
        <a:xfrm>
          <a:off x="0" y="1235150"/>
          <a:ext cx="5562600" cy="61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Role Flexibility</a:t>
          </a:r>
        </a:p>
      </dsp:txBody>
      <dsp:txXfrm>
        <a:off x="0" y="1235150"/>
        <a:ext cx="5562600" cy="617386"/>
      </dsp:txXfrm>
    </dsp:sp>
    <dsp:sp modelId="{BAED1A34-BA32-4229-A1C7-4742A56B43D8}">
      <dsp:nvSpPr>
        <dsp:cNvPr id="0" name=""/>
        <dsp:cNvSpPr/>
      </dsp:nvSpPr>
      <dsp:spPr>
        <a:xfrm>
          <a:off x="0" y="1852536"/>
          <a:ext cx="5562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975E2-B86D-49CE-8DB9-60964AF71755}">
      <dsp:nvSpPr>
        <dsp:cNvPr id="0" name=""/>
        <dsp:cNvSpPr/>
      </dsp:nvSpPr>
      <dsp:spPr>
        <a:xfrm>
          <a:off x="0" y="1852536"/>
          <a:ext cx="5562600" cy="61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Request Volunteers for Each Priority Action</a:t>
          </a:r>
        </a:p>
      </dsp:txBody>
      <dsp:txXfrm>
        <a:off x="0" y="1852536"/>
        <a:ext cx="5562600" cy="617386"/>
      </dsp:txXfrm>
    </dsp:sp>
    <dsp:sp modelId="{2252DC0F-A80E-45EF-9E99-5E7C3BC27CE3}">
      <dsp:nvSpPr>
        <dsp:cNvPr id="0" name=""/>
        <dsp:cNvSpPr/>
      </dsp:nvSpPr>
      <dsp:spPr>
        <a:xfrm>
          <a:off x="0" y="2469923"/>
          <a:ext cx="5562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CA0182-77E1-4126-9D61-A4A941C4B5A1}">
      <dsp:nvSpPr>
        <dsp:cNvPr id="0" name=""/>
        <dsp:cNvSpPr/>
      </dsp:nvSpPr>
      <dsp:spPr>
        <a:xfrm>
          <a:off x="0" y="2469923"/>
          <a:ext cx="5562600" cy="617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Preview Next Steps</a:t>
          </a:r>
        </a:p>
      </dsp:txBody>
      <dsp:txXfrm>
        <a:off x="0" y="2469923"/>
        <a:ext cx="5562600" cy="617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3E82F-9809-E44E-A287-6943DAD2E60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34FDB-E942-A74D-A497-E023301D8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0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963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31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/>
              <a:t>Emergency Exits on the doors to the street at the bottom of the stairs on 1st floor </a:t>
            </a:r>
          </a:p>
          <a:p>
            <a:endParaRPr lang="en-US" sz="1200" b="1"/>
          </a:p>
          <a:p>
            <a:r>
              <a:rPr lang="en-US" sz="1200" b="1"/>
              <a:t>Restrooms are on the 1st floor next to Starbucks.</a:t>
            </a:r>
          </a:p>
          <a:p>
            <a:endParaRPr lang="en-US" sz="1200" b="1"/>
          </a:p>
          <a:p>
            <a:r>
              <a:rPr lang="en-US" sz="1200" b="1"/>
              <a:t>Food options are limited onsite – Starbucks &amp; vending machines on the 1st floor.</a:t>
            </a:r>
          </a:p>
          <a:p>
            <a:endParaRPr lang="en-US" sz="1200" b="1"/>
          </a:p>
          <a:p>
            <a:r>
              <a:rPr lang="en-US" sz="1200" b="1"/>
              <a:t>Approach discussions with a solutions-oriented mindset</a:t>
            </a:r>
          </a:p>
          <a:p>
            <a:endParaRPr lang="en-US" sz="1200" b="1"/>
          </a:p>
          <a:p>
            <a:r>
              <a:rPr lang="en-US" sz="1200" b="1"/>
              <a:t>Make Space, Take Space</a:t>
            </a:r>
            <a:endParaRPr lang="en-US" sz="1200"/>
          </a:p>
          <a:p>
            <a:r>
              <a:rPr lang="en-US" sz="1200"/>
              <a:t>Encourage balanced participation.</a:t>
            </a:r>
          </a:p>
          <a:p>
            <a:r>
              <a:rPr lang="en-US" sz="1200"/>
              <a:t>• </a:t>
            </a:r>
            <a:r>
              <a:rPr lang="en-US" sz="1200" i="1"/>
              <a:t>Make Space:</a:t>
            </a:r>
            <a:r>
              <a:rPr lang="en-US" sz="1200"/>
              <a:t> Step back when you’ve spoken often; invite others in.</a:t>
            </a:r>
          </a:p>
          <a:p>
            <a:r>
              <a:rPr lang="en-US" sz="1200"/>
              <a:t>• </a:t>
            </a:r>
            <a:r>
              <a:rPr lang="en-US" sz="1200" i="1"/>
              <a:t>Take Space:</a:t>
            </a:r>
            <a:r>
              <a:rPr lang="en-US" sz="1200"/>
              <a:t> Step forward if you haven’t shared yet—your perspective matters.</a:t>
            </a:r>
          </a:p>
          <a:p>
            <a:pPr fontAlgn="ctr"/>
            <a:endParaRPr lang="en-US" sz="1200" b="1"/>
          </a:p>
          <a:p>
            <a:pPr fontAlgn="ctr"/>
            <a:r>
              <a:rPr lang="en-US" sz="1200" b="1"/>
              <a:t>Assume Best Intent, Address 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Acknowledge that tone, impact, and interpretation vary. </a:t>
            </a:r>
          </a:p>
          <a:p>
            <a:endParaRPr lang="en-US" sz="12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6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08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83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84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79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i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-Large Title">
    <p:bg>
      <p:bgPr>
        <a:solidFill>
          <a:srgbClr val="16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 composed of interconnected link shapes">
            <a:extLst>
              <a:ext uri="{FF2B5EF4-FFF2-40B4-BE49-F238E27FC236}">
                <a16:creationId xmlns:a16="http://schemas.microsoft.com/office/drawing/2014/main" id="{B3B542D6-6124-2337-03ED-A2CAA7C281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A4526ECC-D1F7-C69D-0995-4589EE83CD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9581D2EC-6A65-C6F1-67DF-5EFA99036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2499215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2" name="Picture 1" descr="Caltrans and Division of Local Assistance logos">
            <a:extLst>
              <a:ext uri="{FF2B5EF4-FFF2-40B4-BE49-F238E27FC236}">
                <a16:creationId xmlns:a16="http://schemas.microsoft.com/office/drawing/2014/main" id="{DA289BA1-9738-E3FA-BA2B-DBD0D7B5C0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79FB54-00F3-4789-DE1B-6E99D32C3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BB7331A-A2A4-AA15-1F83-E3F4AC6A2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tx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94796F-842F-5F4F-CF8F-256FC84E30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3992488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656CB80-82E2-919A-FC09-814259B48D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2858" y="3992488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3817303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007F4A-FAFD-8D60-4BCA-5F9A35B88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9526B-5F49-EA42-CE51-8B24F02FE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A97416-705A-2292-C974-5CB430A95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980F33D-DBD1-A1D2-5B44-E3FECF4FB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E7550D4-1DC1-6F02-465F-B3B8292EE9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678661" y="1882314"/>
            <a:ext cx="3891936" cy="5034412"/>
          </a:xfrm>
          <a:custGeom>
            <a:avLst/>
            <a:gdLst>
              <a:gd name="connsiteX0" fmla="*/ 1945968 w 3891936"/>
              <a:gd name="connsiteY0" fmla="*/ 0 h 5482087"/>
              <a:gd name="connsiteX1" fmla="*/ 3891936 w 3891936"/>
              <a:gd name="connsiteY1" fmla="*/ 1945968 h 5482087"/>
              <a:gd name="connsiteX2" fmla="*/ 3891936 w 3891936"/>
              <a:gd name="connsiteY2" fmla="*/ 5482087 h 5482087"/>
              <a:gd name="connsiteX3" fmla="*/ 0 w 3891936"/>
              <a:gd name="connsiteY3" fmla="*/ 5482087 h 5482087"/>
              <a:gd name="connsiteX4" fmla="*/ 0 w 3891936"/>
              <a:gd name="connsiteY4" fmla="*/ 1945968 h 5482087"/>
              <a:gd name="connsiteX5" fmla="*/ 1945968 w 3891936"/>
              <a:gd name="connsiteY5" fmla="*/ 0 h 5482087"/>
              <a:gd name="connsiteX0" fmla="*/ 1945968 w 3891936"/>
              <a:gd name="connsiteY0" fmla="*/ 0 h 5482087"/>
              <a:gd name="connsiteX1" fmla="*/ 3891936 w 3891936"/>
              <a:gd name="connsiteY1" fmla="*/ 1945968 h 5482087"/>
              <a:gd name="connsiteX2" fmla="*/ 3882411 w 3891936"/>
              <a:gd name="connsiteY2" fmla="*/ 5034412 h 5482087"/>
              <a:gd name="connsiteX3" fmla="*/ 0 w 3891936"/>
              <a:gd name="connsiteY3" fmla="*/ 5482087 h 5482087"/>
              <a:gd name="connsiteX4" fmla="*/ 0 w 3891936"/>
              <a:gd name="connsiteY4" fmla="*/ 1945968 h 5482087"/>
              <a:gd name="connsiteX5" fmla="*/ 1945968 w 3891936"/>
              <a:gd name="connsiteY5" fmla="*/ 0 h 5482087"/>
              <a:gd name="connsiteX0" fmla="*/ 1945968 w 3891936"/>
              <a:gd name="connsiteY0" fmla="*/ 0 h 5034412"/>
              <a:gd name="connsiteX1" fmla="*/ 3891936 w 3891936"/>
              <a:gd name="connsiteY1" fmla="*/ 1945968 h 5034412"/>
              <a:gd name="connsiteX2" fmla="*/ 3882411 w 3891936"/>
              <a:gd name="connsiteY2" fmla="*/ 5034412 h 5034412"/>
              <a:gd name="connsiteX3" fmla="*/ 9525 w 3891936"/>
              <a:gd name="connsiteY3" fmla="*/ 5024887 h 5034412"/>
              <a:gd name="connsiteX4" fmla="*/ 0 w 3891936"/>
              <a:gd name="connsiteY4" fmla="*/ 1945968 h 5034412"/>
              <a:gd name="connsiteX5" fmla="*/ 1945968 w 3891936"/>
              <a:gd name="connsiteY5" fmla="*/ 0 h 5034412"/>
              <a:gd name="connsiteX0" fmla="*/ 1945968 w 3891936"/>
              <a:gd name="connsiteY0" fmla="*/ 0 h 5034412"/>
              <a:gd name="connsiteX1" fmla="*/ 3891936 w 3891936"/>
              <a:gd name="connsiteY1" fmla="*/ 1945968 h 5034412"/>
              <a:gd name="connsiteX2" fmla="*/ 3882411 w 3891936"/>
              <a:gd name="connsiteY2" fmla="*/ 5034412 h 5034412"/>
              <a:gd name="connsiteX3" fmla="*/ 19050 w 3891936"/>
              <a:gd name="connsiteY3" fmla="*/ 5015362 h 5034412"/>
              <a:gd name="connsiteX4" fmla="*/ 0 w 3891936"/>
              <a:gd name="connsiteY4" fmla="*/ 1945968 h 5034412"/>
              <a:gd name="connsiteX5" fmla="*/ 1945968 w 3891936"/>
              <a:gd name="connsiteY5" fmla="*/ 0 h 5034412"/>
              <a:gd name="connsiteX0" fmla="*/ 1945968 w 3891936"/>
              <a:gd name="connsiteY0" fmla="*/ 0 h 5034412"/>
              <a:gd name="connsiteX1" fmla="*/ 3891936 w 3891936"/>
              <a:gd name="connsiteY1" fmla="*/ 1945968 h 5034412"/>
              <a:gd name="connsiteX2" fmla="*/ 3882411 w 3891936"/>
              <a:gd name="connsiteY2" fmla="*/ 5034412 h 5034412"/>
              <a:gd name="connsiteX3" fmla="*/ 19050 w 3891936"/>
              <a:gd name="connsiteY3" fmla="*/ 5034412 h 5034412"/>
              <a:gd name="connsiteX4" fmla="*/ 0 w 3891936"/>
              <a:gd name="connsiteY4" fmla="*/ 1945968 h 5034412"/>
              <a:gd name="connsiteX5" fmla="*/ 1945968 w 3891936"/>
              <a:gd name="connsiteY5" fmla="*/ 0 h 5034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1936" h="5034412">
                <a:moveTo>
                  <a:pt x="1945968" y="0"/>
                </a:moveTo>
                <a:cubicBezTo>
                  <a:pt x="3022599" y="0"/>
                  <a:pt x="3891936" y="874436"/>
                  <a:pt x="3891936" y="1945968"/>
                </a:cubicBezTo>
                <a:lnTo>
                  <a:pt x="3882411" y="5034412"/>
                </a:lnTo>
                <a:lnTo>
                  <a:pt x="19050" y="5034412"/>
                </a:lnTo>
                <a:lnTo>
                  <a:pt x="0" y="1945968"/>
                </a:lnTo>
                <a:cubicBezTo>
                  <a:pt x="0" y="869337"/>
                  <a:pt x="874436" y="0"/>
                  <a:pt x="194596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6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B3EA34-F02C-ED14-D594-CC46BB4F1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9526B-5F49-EA42-CE51-8B24F02FE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A97416-705A-2292-C974-5CB430A95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980F33D-DBD1-A1D2-5B44-E3FECF4FB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B5A540A1-8013-7297-98D3-AAB74E5E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465743" y="2189181"/>
            <a:ext cx="2134210" cy="4666343"/>
          </a:xfrm>
          <a:custGeom>
            <a:avLst/>
            <a:gdLst>
              <a:gd name="connsiteX0" fmla="*/ 1060133 w 2120345"/>
              <a:gd name="connsiteY0" fmla="*/ 0 h 4616054"/>
              <a:gd name="connsiteX1" fmla="*/ 1060212 w 2120345"/>
              <a:gd name="connsiteY1" fmla="*/ 0 h 4616054"/>
              <a:gd name="connsiteX2" fmla="*/ 2120345 w 2120345"/>
              <a:gd name="connsiteY2" fmla="*/ 1060133 h 4616054"/>
              <a:gd name="connsiteX3" fmla="*/ 2120345 w 2120345"/>
              <a:gd name="connsiteY3" fmla="*/ 4616054 h 4616054"/>
              <a:gd name="connsiteX4" fmla="*/ 0 w 2120345"/>
              <a:gd name="connsiteY4" fmla="*/ 4616054 h 4616054"/>
              <a:gd name="connsiteX5" fmla="*/ 0 w 2120345"/>
              <a:gd name="connsiteY5" fmla="*/ 1060133 h 4616054"/>
              <a:gd name="connsiteX6" fmla="*/ 1060133 w 2120345"/>
              <a:gd name="connsiteY6" fmla="*/ 0 h 4616054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16054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60122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479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32786"/>
              <a:gd name="connsiteY0" fmla="*/ 0 h 4660123"/>
              <a:gd name="connsiteX1" fmla="*/ 1060212 w 2132786"/>
              <a:gd name="connsiteY1" fmla="*/ 0 h 4660123"/>
              <a:gd name="connsiteX2" fmla="*/ 2120345 w 2132786"/>
              <a:gd name="connsiteY2" fmla="*/ 1060133 h 4660123"/>
              <a:gd name="connsiteX3" fmla="*/ 2132786 w 2132786"/>
              <a:gd name="connsiteY3" fmla="*/ 4629020 h 4660123"/>
              <a:gd name="connsiteX4" fmla="*/ 4797 w 2132786"/>
              <a:gd name="connsiteY4" fmla="*/ 4660123 h 4660123"/>
              <a:gd name="connsiteX5" fmla="*/ 0 w 2132786"/>
              <a:gd name="connsiteY5" fmla="*/ 1060133 h 4660123"/>
              <a:gd name="connsiteX6" fmla="*/ 1060133 w 2132786"/>
              <a:gd name="connsiteY6" fmla="*/ 0 h 4660123"/>
              <a:gd name="connsiteX0" fmla="*/ 1060133 w 2132786"/>
              <a:gd name="connsiteY0" fmla="*/ 0 h 4666343"/>
              <a:gd name="connsiteX1" fmla="*/ 1060212 w 2132786"/>
              <a:gd name="connsiteY1" fmla="*/ 0 h 4666343"/>
              <a:gd name="connsiteX2" fmla="*/ 2120345 w 2132786"/>
              <a:gd name="connsiteY2" fmla="*/ 1060133 h 4666343"/>
              <a:gd name="connsiteX3" fmla="*/ 2132786 w 2132786"/>
              <a:gd name="connsiteY3" fmla="*/ 4666343 h 4666343"/>
              <a:gd name="connsiteX4" fmla="*/ 4797 w 2132786"/>
              <a:gd name="connsiteY4" fmla="*/ 4660123 h 4666343"/>
              <a:gd name="connsiteX5" fmla="*/ 0 w 2132786"/>
              <a:gd name="connsiteY5" fmla="*/ 1060133 h 4666343"/>
              <a:gd name="connsiteX6" fmla="*/ 1060133 w 2132786"/>
              <a:gd name="connsiteY6" fmla="*/ 0 h 4666343"/>
              <a:gd name="connsiteX0" fmla="*/ 1060133 w 2132786"/>
              <a:gd name="connsiteY0" fmla="*/ 0 h 4672564"/>
              <a:gd name="connsiteX1" fmla="*/ 1060212 w 2132786"/>
              <a:gd name="connsiteY1" fmla="*/ 0 h 4672564"/>
              <a:gd name="connsiteX2" fmla="*/ 2120345 w 2132786"/>
              <a:gd name="connsiteY2" fmla="*/ 1060133 h 4672564"/>
              <a:gd name="connsiteX3" fmla="*/ 2132786 w 2132786"/>
              <a:gd name="connsiteY3" fmla="*/ 4666343 h 4672564"/>
              <a:gd name="connsiteX4" fmla="*/ 4797 w 2132786"/>
              <a:gd name="connsiteY4" fmla="*/ 4672564 h 4672564"/>
              <a:gd name="connsiteX5" fmla="*/ 0 w 2132786"/>
              <a:gd name="connsiteY5" fmla="*/ 1060133 h 4672564"/>
              <a:gd name="connsiteX6" fmla="*/ 1060133 w 2132786"/>
              <a:gd name="connsiteY6" fmla="*/ 0 h 4672564"/>
              <a:gd name="connsiteX0" fmla="*/ 1061557 w 2134210"/>
              <a:gd name="connsiteY0" fmla="*/ 0 h 4666343"/>
              <a:gd name="connsiteX1" fmla="*/ 1061636 w 2134210"/>
              <a:gd name="connsiteY1" fmla="*/ 0 h 4666343"/>
              <a:gd name="connsiteX2" fmla="*/ 2121769 w 2134210"/>
              <a:gd name="connsiteY2" fmla="*/ 1060133 h 4666343"/>
              <a:gd name="connsiteX3" fmla="*/ 2134210 w 2134210"/>
              <a:gd name="connsiteY3" fmla="*/ 4666343 h 4666343"/>
              <a:gd name="connsiteX4" fmla="*/ 0 w 2134210"/>
              <a:gd name="connsiteY4" fmla="*/ 4653902 h 4666343"/>
              <a:gd name="connsiteX5" fmla="*/ 1424 w 2134210"/>
              <a:gd name="connsiteY5" fmla="*/ 1060133 h 4666343"/>
              <a:gd name="connsiteX6" fmla="*/ 1061557 w 2134210"/>
              <a:gd name="connsiteY6" fmla="*/ 0 h 4666343"/>
              <a:gd name="connsiteX0" fmla="*/ 1061557 w 2134210"/>
              <a:gd name="connsiteY0" fmla="*/ 0 h 4666343"/>
              <a:gd name="connsiteX1" fmla="*/ 1061636 w 2134210"/>
              <a:gd name="connsiteY1" fmla="*/ 0 h 4666343"/>
              <a:gd name="connsiteX2" fmla="*/ 2121769 w 2134210"/>
              <a:gd name="connsiteY2" fmla="*/ 1060133 h 4666343"/>
              <a:gd name="connsiteX3" fmla="*/ 2134210 w 2134210"/>
              <a:gd name="connsiteY3" fmla="*/ 4666343 h 4666343"/>
              <a:gd name="connsiteX4" fmla="*/ 0 w 2134210"/>
              <a:gd name="connsiteY4" fmla="*/ 4666343 h 4666343"/>
              <a:gd name="connsiteX5" fmla="*/ 1424 w 2134210"/>
              <a:gd name="connsiteY5" fmla="*/ 1060133 h 4666343"/>
              <a:gd name="connsiteX6" fmla="*/ 1061557 w 2134210"/>
              <a:gd name="connsiteY6" fmla="*/ 0 h 466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4210" h="4666343">
                <a:moveTo>
                  <a:pt x="1061557" y="0"/>
                </a:moveTo>
                <a:lnTo>
                  <a:pt x="1061636" y="0"/>
                </a:lnTo>
                <a:cubicBezTo>
                  <a:pt x="1647106" y="0"/>
                  <a:pt x="2121769" y="474583"/>
                  <a:pt x="2121769" y="1060133"/>
                </a:cubicBezTo>
                <a:lnTo>
                  <a:pt x="2134210" y="4666343"/>
                </a:lnTo>
                <a:lnTo>
                  <a:pt x="0" y="4666343"/>
                </a:lnTo>
                <a:cubicBezTo>
                  <a:pt x="0" y="3481036"/>
                  <a:pt x="1424" y="2245440"/>
                  <a:pt x="1424" y="1060133"/>
                </a:cubicBezTo>
                <a:cubicBezTo>
                  <a:pt x="1424" y="474663"/>
                  <a:pt x="476007" y="0"/>
                  <a:pt x="106155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A9EB9A53-193E-1D53-FAE5-7EE05C7B9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348285" y="2873425"/>
            <a:ext cx="2122966" cy="3982099"/>
          </a:xfrm>
          <a:custGeom>
            <a:avLst/>
            <a:gdLst>
              <a:gd name="connsiteX0" fmla="*/ 1060133 w 2120345"/>
              <a:gd name="connsiteY0" fmla="*/ 0 h 4616054"/>
              <a:gd name="connsiteX1" fmla="*/ 1060212 w 2120345"/>
              <a:gd name="connsiteY1" fmla="*/ 0 h 4616054"/>
              <a:gd name="connsiteX2" fmla="*/ 2120345 w 2120345"/>
              <a:gd name="connsiteY2" fmla="*/ 1060133 h 4616054"/>
              <a:gd name="connsiteX3" fmla="*/ 2120345 w 2120345"/>
              <a:gd name="connsiteY3" fmla="*/ 4616054 h 4616054"/>
              <a:gd name="connsiteX4" fmla="*/ 0 w 2120345"/>
              <a:gd name="connsiteY4" fmla="*/ 4616054 h 4616054"/>
              <a:gd name="connsiteX5" fmla="*/ 0 w 2120345"/>
              <a:gd name="connsiteY5" fmla="*/ 1060133 h 4616054"/>
              <a:gd name="connsiteX6" fmla="*/ 1060133 w 2120345"/>
              <a:gd name="connsiteY6" fmla="*/ 0 h 4616054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16054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60122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2"/>
              <a:gd name="connsiteX1" fmla="*/ 1060212 w 2120345"/>
              <a:gd name="connsiteY1" fmla="*/ 0 h 4660122"/>
              <a:gd name="connsiteX2" fmla="*/ 2120345 w 2120345"/>
              <a:gd name="connsiteY2" fmla="*/ 1060133 h 4660122"/>
              <a:gd name="connsiteX3" fmla="*/ 2120345 w 2120345"/>
              <a:gd name="connsiteY3" fmla="*/ 4660122 h 4660122"/>
              <a:gd name="connsiteX4" fmla="*/ 4797 w 2120345"/>
              <a:gd name="connsiteY4" fmla="*/ 3982098 h 4660122"/>
              <a:gd name="connsiteX5" fmla="*/ 0 w 2120345"/>
              <a:gd name="connsiteY5" fmla="*/ 1060133 h 4660122"/>
              <a:gd name="connsiteX6" fmla="*/ 1060133 w 2120345"/>
              <a:gd name="connsiteY6" fmla="*/ 0 h 4660122"/>
              <a:gd name="connsiteX0" fmla="*/ 1060133 w 2120345"/>
              <a:gd name="connsiteY0" fmla="*/ 0 h 4006979"/>
              <a:gd name="connsiteX1" fmla="*/ 1060212 w 2120345"/>
              <a:gd name="connsiteY1" fmla="*/ 0 h 4006979"/>
              <a:gd name="connsiteX2" fmla="*/ 2120345 w 2120345"/>
              <a:gd name="connsiteY2" fmla="*/ 1060133 h 4006979"/>
              <a:gd name="connsiteX3" fmla="*/ 2095464 w 2120345"/>
              <a:gd name="connsiteY3" fmla="*/ 4006979 h 4006979"/>
              <a:gd name="connsiteX4" fmla="*/ 4797 w 2120345"/>
              <a:gd name="connsiteY4" fmla="*/ 3982098 h 4006979"/>
              <a:gd name="connsiteX5" fmla="*/ 0 w 2120345"/>
              <a:gd name="connsiteY5" fmla="*/ 1060133 h 4006979"/>
              <a:gd name="connsiteX6" fmla="*/ 1060133 w 2120345"/>
              <a:gd name="connsiteY6" fmla="*/ 0 h 4006979"/>
              <a:gd name="connsiteX0" fmla="*/ 1060133 w 2120345"/>
              <a:gd name="connsiteY0" fmla="*/ 0 h 3988318"/>
              <a:gd name="connsiteX1" fmla="*/ 1060212 w 2120345"/>
              <a:gd name="connsiteY1" fmla="*/ 0 h 3988318"/>
              <a:gd name="connsiteX2" fmla="*/ 2120345 w 2120345"/>
              <a:gd name="connsiteY2" fmla="*/ 1060133 h 3988318"/>
              <a:gd name="connsiteX3" fmla="*/ 2089244 w 2120345"/>
              <a:gd name="connsiteY3" fmla="*/ 3988318 h 3988318"/>
              <a:gd name="connsiteX4" fmla="*/ 4797 w 2120345"/>
              <a:gd name="connsiteY4" fmla="*/ 3982098 h 3988318"/>
              <a:gd name="connsiteX5" fmla="*/ 0 w 2120345"/>
              <a:gd name="connsiteY5" fmla="*/ 1060133 h 3988318"/>
              <a:gd name="connsiteX6" fmla="*/ 1060133 w 2120345"/>
              <a:gd name="connsiteY6" fmla="*/ 0 h 3988318"/>
              <a:gd name="connsiteX0" fmla="*/ 1060133 w 2120345"/>
              <a:gd name="connsiteY0" fmla="*/ 0 h 3982098"/>
              <a:gd name="connsiteX1" fmla="*/ 1060212 w 2120345"/>
              <a:gd name="connsiteY1" fmla="*/ 0 h 3982098"/>
              <a:gd name="connsiteX2" fmla="*/ 2120345 w 2120345"/>
              <a:gd name="connsiteY2" fmla="*/ 1060133 h 3982098"/>
              <a:gd name="connsiteX3" fmla="*/ 2095465 w 2120345"/>
              <a:gd name="connsiteY3" fmla="*/ 3982097 h 3982098"/>
              <a:gd name="connsiteX4" fmla="*/ 4797 w 2120345"/>
              <a:gd name="connsiteY4" fmla="*/ 3982098 h 3982098"/>
              <a:gd name="connsiteX5" fmla="*/ 0 w 2120345"/>
              <a:gd name="connsiteY5" fmla="*/ 1060133 h 3982098"/>
              <a:gd name="connsiteX6" fmla="*/ 1060133 w 2120345"/>
              <a:gd name="connsiteY6" fmla="*/ 0 h 3982098"/>
              <a:gd name="connsiteX0" fmla="*/ 1060133 w 2120345"/>
              <a:gd name="connsiteY0" fmla="*/ 0 h 4000758"/>
              <a:gd name="connsiteX1" fmla="*/ 1060212 w 2120345"/>
              <a:gd name="connsiteY1" fmla="*/ 0 h 4000758"/>
              <a:gd name="connsiteX2" fmla="*/ 2120345 w 2120345"/>
              <a:gd name="connsiteY2" fmla="*/ 1060133 h 4000758"/>
              <a:gd name="connsiteX3" fmla="*/ 2107906 w 2120345"/>
              <a:gd name="connsiteY3" fmla="*/ 4000758 h 4000758"/>
              <a:gd name="connsiteX4" fmla="*/ 4797 w 2120345"/>
              <a:gd name="connsiteY4" fmla="*/ 3982098 h 4000758"/>
              <a:gd name="connsiteX5" fmla="*/ 0 w 2120345"/>
              <a:gd name="connsiteY5" fmla="*/ 1060133 h 4000758"/>
              <a:gd name="connsiteX6" fmla="*/ 1060133 w 2120345"/>
              <a:gd name="connsiteY6" fmla="*/ 0 h 4000758"/>
              <a:gd name="connsiteX0" fmla="*/ 1061556 w 2121768"/>
              <a:gd name="connsiteY0" fmla="*/ 0 h 4000758"/>
              <a:gd name="connsiteX1" fmla="*/ 1061635 w 2121768"/>
              <a:gd name="connsiteY1" fmla="*/ 0 h 4000758"/>
              <a:gd name="connsiteX2" fmla="*/ 2121768 w 2121768"/>
              <a:gd name="connsiteY2" fmla="*/ 1060133 h 4000758"/>
              <a:gd name="connsiteX3" fmla="*/ 2109329 w 2121768"/>
              <a:gd name="connsiteY3" fmla="*/ 4000758 h 4000758"/>
              <a:gd name="connsiteX4" fmla="*/ 0 w 2121768"/>
              <a:gd name="connsiteY4" fmla="*/ 3969658 h 4000758"/>
              <a:gd name="connsiteX5" fmla="*/ 1423 w 2121768"/>
              <a:gd name="connsiteY5" fmla="*/ 1060133 h 4000758"/>
              <a:gd name="connsiteX6" fmla="*/ 1061556 w 2121768"/>
              <a:gd name="connsiteY6" fmla="*/ 0 h 4000758"/>
              <a:gd name="connsiteX0" fmla="*/ 1061556 w 2121768"/>
              <a:gd name="connsiteY0" fmla="*/ 0 h 4000758"/>
              <a:gd name="connsiteX1" fmla="*/ 1061635 w 2121768"/>
              <a:gd name="connsiteY1" fmla="*/ 0 h 4000758"/>
              <a:gd name="connsiteX2" fmla="*/ 2121768 w 2121768"/>
              <a:gd name="connsiteY2" fmla="*/ 1060133 h 4000758"/>
              <a:gd name="connsiteX3" fmla="*/ 2109329 w 2121768"/>
              <a:gd name="connsiteY3" fmla="*/ 4000758 h 4000758"/>
              <a:gd name="connsiteX4" fmla="*/ 0 w 2121768"/>
              <a:gd name="connsiteY4" fmla="*/ 3982099 h 4000758"/>
              <a:gd name="connsiteX5" fmla="*/ 1423 w 2121768"/>
              <a:gd name="connsiteY5" fmla="*/ 1060133 h 4000758"/>
              <a:gd name="connsiteX6" fmla="*/ 1061556 w 2121768"/>
              <a:gd name="connsiteY6" fmla="*/ 0 h 4000758"/>
              <a:gd name="connsiteX0" fmla="*/ 1061556 w 2121768"/>
              <a:gd name="connsiteY0" fmla="*/ 0 h 3982099"/>
              <a:gd name="connsiteX1" fmla="*/ 1061635 w 2121768"/>
              <a:gd name="connsiteY1" fmla="*/ 0 h 3982099"/>
              <a:gd name="connsiteX2" fmla="*/ 2121768 w 2121768"/>
              <a:gd name="connsiteY2" fmla="*/ 1060133 h 3982099"/>
              <a:gd name="connsiteX3" fmla="*/ 2115549 w 2121768"/>
              <a:gd name="connsiteY3" fmla="*/ 3932334 h 3982099"/>
              <a:gd name="connsiteX4" fmla="*/ 0 w 2121768"/>
              <a:gd name="connsiteY4" fmla="*/ 3982099 h 3982099"/>
              <a:gd name="connsiteX5" fmla="*/ 1423 w 2121768"/>
              <a:gd name="connsiteY5" fmla="*/ 1060133 h 3982099"/>
              <a:gd name="connsiteX6" fmla="*/ 1061556 w 2121768"/>
              <a:gd name="connsiteY6" fmla="*/ 0 h 3982099"/>
              <a:gd name="connsiteX0" fmla="*/ 1061556 w 2122966"/>
              <a:gd name="connsiteY0" fmla="*/ 0 h 3982099"/>
              <a:gd name="connsiteX1" fmla="*/ 1061635 w 2122966"/>
              <a:gd name="connsiteY1" fmla="*/ 0 h 3982099"/>
              <a:gd name="connsiteX2" fmla="*/ 2121768 w 2122966"/>
              <a:gd name="connsiteY2" fmla="*/ 1060133 h 3982099"/>
              <a:gd name="connsiteX3" fmla="*/ 2121770 w 2122966"/>
              <a:gd name="connsiteY3" fmla="*/ 3982097 h 3982099"/>
              <a:gd name="connsiteX4" fmla="*/ 0 w 2122966"/>
              <a:gd name="connsiteY4" fmla="*/ 3982099 h 3982099"/>
              <a:gd name="connsiteX5" fmla="*/ 1423 w 2122966"/>
              <a:gd name="connsiteY5" fmla="*/ 1060133 h 3982099"/>
              <a:gd name="connsiteX6" fmla="*/ 1061556 w 2122966"/>
              <a:gd name="connsiteY6" fmla="*/ 0 h 398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2966" h="3982099">
                <a:moveTo>
                  <a:pt x="1061556" y="0"/>
                </a:moveTo>
                <a:lnTo>
                  <a:pt x="1061635" y="0"/>
                </a:lnTo>
                <a:cubicBezTo>
                  <a:pt x="1647105" y="0"/>
                  <a:pt x="2121768" y="474583"/>
                  <a:pt x="2121768" y="1060133"/>
                </a:cubicBezTo>
                <a:cubicBezTo>
                  <a:pt x="2117622" y="2040341"/>
                  <a:pt x="2125916" y="3001889"/>
                  <a:pt x="2121770" y="3982097"/>
                </a:cubicBezTo>
                <a:lnTo>
                  <a:pt x="0" y="3982099"/>
                </a:lnTo>
                <a:cubicBezTo>
                  <a:pt x="0" y="2796792"/>
                  <a:pt x="1423" y="2245440"/>
                  <a:pt x="1423" y="1060133"/>
                </a:cubicBezTo>
                <a:cubicBezTo>
                  <a:pt x="1423" y="474663"/>
                  <a:pt x="476006" y="0"/>
                  <a:pt x="1061556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36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0B40A5-2414-B6B7-D84F-BE605F95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DFF43A-8A26-67A4-DFB5-392448984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E90BECB-F9C4-60DA-AE54-8F8900135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8D42FF-2656-55CD-358C-1069082C9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08795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A81A3C6D-F39F-1C57-1A12-433BCAF5DB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81334" y="2689975"/>
            <a:ext cx="1404430" cy="4206525"/>
          </a:xfrm>
          <a:custGeom>
            <a:avLst/>
            <a:gdLst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707295 w 1404430"/>
              <a:gd name="connsiteY0" fmla="*/ 0 h 4206525"/>
              <a:gd name="connsiteX1" fmla="*/ 1404430 w 1404430"/>
              <a:gd name="connsiteY1" fmla="*/ 697135 h 4206525"/>
              <a:gd name="connsiteX2" fmla="*/ 1404430 w 1404430"/>
              <a:gd name="connsiteY2" fmla="*/ 4206525 h 4206525"/>
              <a:gd name="connsiteX3" fmla="*/ 0 w 1404430"/>
              <a:gd name="connsiteY3" fmla="*/ 4206525 h 4206525"/>
              <a:gd name="connsiteX4" fmla="*/ 10160 w 1404430"/>
              <a:gd name="connsiteY4" fmla="*/ 697135 h 4206525"/>
              <a:gd name="connsiteX5" fmla="*/ 707295 w 1404430"/>
              <a:gd name="connsiteY5" fmla="*/ 0 h 42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4430" h="4206525">
                <a:moveTo>
                  <a:pt x="707295" y="0"/>
                </a:moveTo>
                <a:cubicBezTo>
                  <a:pt x="1092295" y="0"/>
                  <a:pt x="1404430" y="312134"/>
                  <a:pt x="1404430" y="697135"/>
                </a:cubicBezTo>
                <a:lnTo>
                  <a:pt x="1404430" y="4206525"/>
                </a:lnTo>
                <a:lnTo>
                  <a:pt x="0" y="4206525"/>
                </a:lnTo>
                <a:cubicBezTo>
                  <a:pt x="3387" y="3036728"/>
                  <a:pt x="6773" y="1866932"/>
                  <a:pt x="10160" y="697135"/>
                </a:cubicBezTo>
                <a:cubicBezTo>
                  <a:pt x="10160" y="312134"/>
                  <a:pt x="322294" y="0"/>
                  <a:pt x="707295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251F16F-21EF-3BB9-DB3B-E28E07C098A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0189144" y="1748248"/>
            <a:ext cx="1400417" cy="5152098"/>
          </a:xfrm>
          <a:custGeom>
            <a:avLst/>
            <a:gdLst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707295 w 1404430"/>
              <a:gd name="connsiteY0" fmla="*/ 0 h 4206525"/>
              <a:gd name="connsiteX1" fmla="*/ 1404430 w 1404430"/>
              <a:gd name="connsiteY1" fmla="*/ 697135 h 4206525"/>
              <a:gd name="connsiteX2" fmla="*/ 1404430 w 1404430"/>
              <a:gd name="connsiteY2" fmla="*/ 4206525 h 4206525"/>
              <a:gd name="connsiteX3" fmla="*/ 0 w 1404430"/>
              <a:gd name="connsiteY3" fmla="*/ 4206525 h 4206525"/>
              <a:gd name="connsiteX4" fmla="*/ 10160 w 1404430"/>
              <a:gd name="connsiteY4" fmla="*/ 697135 h 4206525"/>
              <a:gd name="connsiteX5" fmla="*/ 707295 w 1404430"/>
              <a:gd name="connsiteY5" fmla="*/ 0 h 4206525"/>
              <a:gd name="connsiteX0" fmla="*/ 707295 w 1404430"/>
              <a:gd name="connsiteY0" fmla="*/ 0 h 4206525"/>
              <a:gd name="connsiteX1" fmla="*/ 1404430 w 1404430"/>
              <a:gd name="connsiteY1" fmla="*/ 697135 h 4206525"/>
              <a:gd name="connsiteX2" fmla="*/ 1404430 w 1404430"/>
              <a:gd name="connsiteY2" fmla="*/ 4206525 h 4206525"/>
              <a:gd name="connsiteX3" fmla="*/ 0 w 1404430"/>
              <a:gd name="connsiteY3" fmla="*/ 4206525 h 4206525"/>
              <a:gd name="connsiteX4" fmla="*/ 10160 w 1404430"/>
              <a:gd name="connsiteY4" fmla="*/ 697135 h 4206525"/>
              <a:gd name="connsiteX5" fmla="*/ 707295 w 1404430"/>
              <a:gd name="connsiteY5" fmla="*/ 0 h 4206525"/>
              <a:gd name="connsiteX0" fmla="*/ 707295 w 1414821"/>
              <a:gd name="connsiteY0" fmla="*/ 0 h 5162489"/>
              <a:gd name="connsiteX1" fmla="*/ 1404430 w 1414821"/>
              <a:gd name="connsiteY1" fmla="*/ 697135 h 5162489"/>
              <a:gd name="connsiteX2" fmla="*/ 1414821 w 1414821"/>
              <a:gd name="connsiteY2" fmla="*/ 5162489 h 5162489"/>
              <a:gd name="connsiteX3" fmla="*/ 0 w 1414821"/>
              <a:gd name="connsiteY3" fmla="*/ 4206525 h 5162489"/>
              <a:gd name="connsiteX4" fmla="*/ 10160 w 1414821"/>
              <a:gd name="connsiteY4" fmla="*/ 697135 h 5162489"/>
              <a:gd name="connsiteX5" fmla="*/ 707295 w 1414821"/>
              <a:gd name="connsiteY5" fmla="*/ 0 h 5162489"/>
              <a:gd name="connsiteX0" fmla="*/ 707295 w 1420016"/>
              <a:gd name="connsiteY0" fmla="*/ 0 h 5167684"/>
              <a:gd name="connsiteX1" fmla="*/ 1404430 w 1420016"/>
              <a:gd name="connsiteY1" fmla="*/ 697135 h 5167684"/>
              <a:gd name="connsiteX2" fmla="*/ 1420016 w 1420016"/>
              <a:gd name="connsiteY2" fmla="*/ 5167684 h 5167684"/>
              <a:gd name="connsiteX3" fmla="*/ 0 w 1420016"/>
              <a:gd name="connsiteY3" fmla="*/ 4206525 h 5167684"/>
              <a:gd name="connsiteX4" fmla="*/ 10160 w 1420016"/>
              <a:gd name="connsiteY4" fmla="*/ 697135 h 5167684"/>
              <a:gd name="connsiteX5" fmla="*/ 707295 w 1420016"/>
              <a:gd name="connsiteY5" fmla="*/ 0 h 5167684"/>
              <a:gd name="connsiteX0" fmla="*/ 717685 w 1430406"/>
              <a:gd name="connsiteY0" fmla="*/ 0 h 5167684"/>
              <a:gd name="connsiteX1" fmla="*/ 1414820 w 1430406"/>
              <a:gd name="connsiteY1" fmla="*/ 697135 h 5167684"/>
              <a:gd name="connsiteX2" fmla="*/ 1430406 w 1430406"/>
              <a:gd name="connsiteY2" fmla="*/ 5167684 h 5167684"/>
              <a:gd name="connsiteX3" fmla="*/ 0 w 1430406"/>
              <a:gd name="connsiteY3" fmla="*/ 5152098 h 5167684"/>
              <a:gd name="connsiteX4" fmla="*/ 20550 w 1430406"/>
              <a:gd name="connsiteY4" fmla="*/ 697135 h 5167684"/>
              <a:gd name="connsiteX5" fmla="*/ 717685 w 1430406"/>
              <a:gd name="connsiteY5" fmla="*/ 0 h 5167684"/>
              <a:gd name="connsiteX0" fmla="*/ 698087 w 1410808"/>
              <a:gd name="connsiteY0" fmla="*/ 0 h 5167684"/>
              <a:gd name="connsiteX1" fmla="*/ 1395222 w 1410808"/>
              <a:gd name="connsiteY1" fmla="*/ 697135 h 5167684"/>
              <a:gd name="connsiteX2" fmla="*/ 1410808 w 1410808"/>
              <a:gd name="connsiteY2" fmla="*/ 5167684 h 5167684"/>
              <a:gd name="connsiteX3" fmla="*/ 1184 w 1410808"/>
              <a:gd name="connsiteY3" fmla="*/ 5152098 h 5167684"/>
              <a:gd name="connsiteX4" fmla="*/ 952 w 1410808"/>
              <a:gd name="connsiteY4" fmla="*/ 697135 h 5167684"/>
              <a:gd name="connsiteX5" fmla="*/ 698087 w 1410808"/>
              <a:gd name="connsiteY5" fmla="*/ 0 h 5167684"/>
              <a:gd name="connsiteX0" fmla="*/ 698087 w 1400417"/>
              <a:gd name="connsiteY0" fmla="*/ 0 h 5152098"/>
              <a:gd name="connsiteX1" fmla="*/ 1395222 w 1400417"/>
              <a:gd name="connsiteY1" fmla="*/ 697135 h 5152098"/>
              <a:gd name="connsiteX2" fmla="*/ 1400417 w 1400417"/>
              <a:gd name="connsiteY2" fmla="*/ 5136511 h 5152098"/>
              <a:gd name="connsiteX3" fmla="*/ 1184 w 1400417"/>
              <a:gd name="connsiteY3" fmla="*/ 5152098 h 5152098"/>
              <a:gd name="connsiteX4" fmla="*/ 952 w 1400417"/>
              <a:gd name="connsiteY4" fmla="*/ 697135 h 5152098"/>
              <a:gd name="connsiteX5" fmla="*/ 698087 w 1400417"/>
              <a:gd name="connsiteY5" fmla="*/ 0 h 5152098"/>
              <a:gd name="connsiteX0" fmla="*/ 698087 w 1400417"/>
              <a:gd name="connsiteY0" fmla="*/ 0 h 5152098"/>
              <a:gd name="connsiteX1" fmla="*/ 1395222 w 1400417"/>
              <a:gd name="connsiteY1" fmla="*/ 697135 h 5152098"/>
              <a:gd name="connsiteX2" fmla="*/ 1400417 w 1400417"/>
              <a:gd name="connsiteY2" fmla="*/ 5152098 h 5152098"/>
              <a:gd name="connsiteX3" fmla="*/ 1184 w 1400417"/>
              <a:gd name="connsiteY3" fmla="*/ 5152098 h 5152098"/>
              <a:gd name="connsiteX4" fmla="*/ 952 w 1400417"/>
              <a:gd name="connsiteY4" fmla="*/ 697135 h 5152098"/>
              <a:gd name="connsiteX5" fmla="*/ 698087 w 1400417"/>
              <a:gd name="connsiteY5" fmla="*/ 0 h 515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0417" h="5152098">
                <a:moveTo>
                  <a:pt x="698087" y="0"/>
                </a:moveTo>
                <a:cubicBezTo>
                  <a:pt x="1083087" y="0"/>
                  <a:pt x="1395222" y="312134"/>
                  <a:pt x="1395222" y="697135"/>
                </a:cubicBezTo>
                <a:cubicBezTo>
                  <a:pt x="1398686" y="2185586"/>
                  <a:pt x="1396953" y="3663647"/>
                  <a:pt x="1400417" y="5152098"/>
                </a:cubicBezTo>
                <a:lnTo>
                  <a:pt x="1184" y="5152098"/>
                </a:lnTo>
                <a:cubicBezTo>
                  <a:pt x="4571" y="3982301"/>
                  <a:pt x="-2435" y="1866932"/>
                  <a:pt x="952" y="697135"/>
                </a:cubicBezTo>
                <a:cubicBezTo>
                  <a:pt x="952" y="312134"/>
                  <a:pt x="313086" y="0"/>
                  <a:pt x="698087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60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2A6636-DCDF-485E-AEE1-427CDFEA1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2BE655-0C44-1F68-01FF-6543ED73D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DD62E-6E16-CAEE-0F42-7A0DFF3CC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3BC80D3-EB39-54DF-3D63-54644C712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F7AD7D4-67F1-1408-6446-88F3D71F9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F258A808-727F-4C52-AAFA-D04CC8D25EA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184612" y="2381711"/>
            <a:ext cx="10385983" cy="29411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A913068-A44A-0C38-D1D5-25CFD54E12A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1521315"/>
            <a:ext cx="10385981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3F0AF068-A227-B6B5-2D38-5E44C547A92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84614" y="1000224"/>
            <a:ext cx="10385981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97613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A950A3-A3C2-9F36-CD23-AC68EF078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231A30-3B9E-8A4E-F735-5F575350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622CAA-AA42-F677-ED73-B477EFB2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262FAFC-1D61-BCCA-8F45-3975B2082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233978"/>
            <a:ext cx="4911388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4B9354-3CB9-4D51-A0C8-FE4DD9A07A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233947"/>
            <a:ext cx="4867614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1038598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2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BF20BA-603A-2526-CD49-2C3A459B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42050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4AACB78-2D12-3F94-B41C-104A3FF7771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231A30-3B9E-8A4E-F735-5F575350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622CAA-AA42-F677-ED73-B477EFB2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262FAFC-1D61-BCCA-8F45-3975B2082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922494"/>
            <a:ext cx="4911388" cy="23983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4B9354-3CB9-4D51-A0C8-FE4DD9A07A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922461"/>
            <a:ext cx="4867614" cy="23983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1038598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2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BF20BA-603A-2526-CD49-2C3A459B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27BDE6-F1FA-E0E6-1710-1248BD133F9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275" y="2238510"/>
            <a:ext cx="4911725" cy="502397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Comparison Item 1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7057DDE-F55A-5A17-8545-E4438932C7B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92321" y="2238510"/>
            <a:ext cx="4911725" cy="502397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Comparison Item 1</a:t>
            </a:r>
          </a:p>
        </p:txBody>
      </p:sp>
    </p:spTree>
    <p:extLst>
      <p:ext uri="{BB962C8B-B14F-4D97-AF65-F5344CB8AC3E}">
        <p14:creationId xmlns:p14="http://schemas.microsoft.com/office/powerpoint/2010/main" val="959666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s in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DFB58E-E623-21AA-FE98-C0DC5B2E4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77D43A-7E1C-CFBA-D3A1-44F5BF13A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8712542-0EA7-BF80-9B83-009C1862A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49BF35C-18E7-136F-87F2-2B6E9C42E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1FBAB2-CC6E-0744-C0B0-BE7DE2E81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0A1DC-5231-4FFB-9063-F563181D7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614" y="2233978"/>
            <a:ext cx="9712772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C3082427-5B70-FAA1-DDB9-D13FBA8BB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30864F7-6922-F893-36EA-450F030077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1" name="Vertical Text Placeholder 29">
            <a:extLst>
              <a:ext uri="{FF2B5EF4-FFF2-40B4-BE49-F238E27FC236}">
                <a16:creationId xmlns:a16="http://schemas.microsoft.com/office/drawing/2014/main" id="{E5C4FF89-91F3-2E63-5C0A-116D7CAE81FA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BEB164-7D66-76EB-6E51-3141BCEECF3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306633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C296D9C-713D-3338-08D3-5B01A133C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r="2951"/>
          <a:stretch/>
        </p:blipFill>
        <p:spPr>
          <a:xfrm>
            <a:off x="6687989" y="-9976"/>
            <a:ext cx="5503695" cy="58489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C31F17-BCEB-5148-9689-43E6D4067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6B63E-9C47-4691-0FA6-8507F36EB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9376E55-45CB-16E3-CCE8-93F4618A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834A5C4-A654-EDD2-AFBB-BC7A10CF7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9F83B3-50CE-4B6C-A895-A1BEAA6731D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4" y="2237746"/>
            <a:ext cx="4242530" cy="307668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FE155D2-A3D0-B794-E2D1-76F82DD7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680D9B8-8B4A-7B42-E6BC-603FD6BB81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25186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FBE104E5-570D-3BB7-B18B-704AC102B9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902" y="1000224"/>
            <a:ext cx="5455064" cy="395585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3" name="Vertical Text Placeholder 29">
            <a:extLst>
              <a:ext uri="{FF2B5EF4-FFF2-40B4-BE49-F238E27FC236}">
                <a16:creationId xmlns:a16="http://schemas.microsoft.com/office/drawing/2014/main" id="{A3B34E8B-1055-6C96-FF76-B328D73ABD33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3A3DE7-3C97-3A3B-1EE1-6137639E908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4260888" cy="194533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725194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C296D9C-713D-3338-08D3-5B01A133C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r="2951"/>
          <a:stretch/>
        </p:blipFill>
        <p:spPr>
          <a:xfrm>
            <a:off x="6688304" y="0"/>
            <a:ext cx="5503695" cy="58489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421FF5D-48F6-DE5D-8C65-CA73A9C50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8A8616-ECD1-2968-976D-95724E5B9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3C46C76-E53D-0AB5-7EED-72F7421B7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D2C8E1-65A4-5EBA-BED0-8FDEEE928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9F83B3-50CE-4B6C-A895-A1BEAA6731D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3" y="2237746"/>
            <a:ext cx="4882287" cy="307934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FE155D2-A3D0-B794-E2D1-76F82DD7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680D9B8-8B4A-7B42-E6BC-603FD6BB81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882286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CF0A872E-2FD8-C59B-ABEA-FAE37765C5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4882287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Vertical Text Placeholder 29">
            <a:extLst>
              <a:ext uri="{FF2B5EF4-FFF2-40B4-BE49-F238E27FC236}">
                <a16:creationId xmlns:a16="http://schemas.microsoft.com/office/drawing/2014/main" id="{4FFE25BE-9C09-63A7-E68E-CAC1EFAE59EB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775968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B6A6D2-87AE-447F-F99B-1D073B497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4B90D31-6B6A-CC4F-C697-714E3F0B2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F5AB4448-7847-B141-5C24-1E509BA34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408D2ADF-EF59-47E1-59F6-9A03142C5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F88024-27BC-DF05-5648-692559CB9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BB35B5D-AAF8-4C7F-9674-2742948FC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59213" y="3830898"/>
            <a:ext cx="10411385" cy="95407"/>
            <a:chOff x="1159213" y="3830898"/>
            <a:chExt cx="10411385" cy="9540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3FB54B-51CB-4584-8B57-B56EB0D5E39D}"/>
                </a:ext>
              </a:extLst>
            </p:cNvPr>
            <p:cNvCxnSpPr>
              <a:cxnSpLocks/>
              <a:stCxn id="68" idx="2"/>
              <a:endCxn id="93" idx="6"/>
            </p:cNvCxnSpPr>
            <p:nvPr userDrawn="1"/>
          </p:nvCxnSpPr>
          <p:spPr>
            <a:xfrm>
              <a:off x="1159213" y="3878602"/>
              <a:ext cx="10411385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4504ABC-9AB5-4FEA-991D-DC0B9ADEE966}"/>
                </a:ext>
              </a:extLst>
            </p:cNvPr>
            <p:cNvSpPr/>
            <p:nvPr userDrawn="1"/>
          </p:nvSpPr>
          <p:spPr>
            <a:xfrm>
              <a:off x="1159213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3E59BAD-0052-4B1B-B04F-918DE7CC4B8B}"/>
                </a:ext>
              </a:extLst>
            </p:cNvPr>
            <p:cNvSpPr/>
            <p:nvPr userDrawn="1"/>
          </p:nvSpPr>
          <p:spPr>
            <a:xfrm>
              <a:off x="11475191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4A977BA-C199-9252-02C3-A2AB5CC8B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062772" y="3639175"/>
            <a:ext cx="496613" cy="821457"/>
            <a:chOff x="4715734" y="3635356"/>
            <a:chExt cx="496613" cy="821457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43F2726-8BA6-C282-8C36-70213592E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715734" y="3635356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B8B9BA6-9B1C-706B-E2E9-1EF7249F0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68637" y="3789114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DDE0DB0-43D1-15BD-7F83-608B6C174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902273" y="4361406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C63BEA9-8123-46A3-F501-ED3C5B3F9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88" idx="4"/>
            </p:cNvCxnSpPr>
            <p:nvPr userDrawn="1"/>
          </p:nvCxnSpPr>
          <p:spPr>
            <a:xfrm>
              <a:off x="4959752" y="3971344"/>
              <a:ext cx="0" cy="427726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B25AB38C-E654-23E3-C9CB-46CC23A34C7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1296" y="4951102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4 information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2EFE7C7-288B-5464-B531-6754F6785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15734" y="3635356"/>
            <a:ext cx="496613" cy="815236"/>
            <a:chOff x="4715734" y="3635356"/>
            <a:chExt cx="496613" cy="81523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17B0FE4-7C68-4682-AF76-3CC0C387F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715734" y="3635356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D11CD9B-75E7-4B6B-B9EB-69D9DEC15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68637" y="3789114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6477968-53ED-4131-8CB1-B3BF248F8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912048" y="4355185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C208324-B746-4643-B91C-97A6F04407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53" idx="4"/>
            </p:cNvCxnSpPr>
            <p:nvPr userDrawn="1"/>
          </p:nvCxnSpPr>
          <p:spPr>
            <a:xfrm>
              <a:off x="4959752" y="3971344"/>
              <a:ext cx="0" cy="427726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31AF85B6-C4A1-4D53-8993-0E70159F6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4258" y="4947283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2 information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548DA60-66E2-B0D4-1D64-5E62D3466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177473" y="3329760"/>
            <a:ext cx="496613" cy="811295"/>
            <a:chOff x="7500291" y="3324519"/>
            <a:chExt cx="496613" cy="81129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F90F6EE-CBD6-5CC8-D8F1-B447C08B8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500291" y="3639201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D07D9DC-C7F1-936F-B580-3C5FB4833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99877" y="3324519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D5E8F42-EC8F-BDBE-9BCD-B2F97FF74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53194" y="3792959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B20F90D-A470-4619-FE0D-5B578F4DD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744308" y="3380176"/>
              <a:ext cx="1081" cy="412844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5D244841-0EF6-2541-BBDD-B8917C9BF23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95772" y="2470627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1 information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528DD62-4B19-02B5-18E4-254C9F73C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500291" y="3324148"/>
            <a:ext cx="496613" cy="811295"/>
            <a:chOff x="7500291" y="3324519"/>
            <a:chExt cx="496613" cy="811295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A0DC4C3-2F52-44C6-B233-9B3A045A1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500291" y="3639201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93C68ED-74A9-4716-99AA-DA9626584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99877" y="3324519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518F674-928A-42A9-AF1B-4BBF30066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53194" y="3792959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B6E4A57-65A8-4A1B-8FE8-035B1DC3A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744308" y="3380176"/>
              <a:ext cx="1081" cy="412844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09E91AC-1E2E-457B-B249-C7E8D2202D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8590" y="2465015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3 information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3B10E4F-957D-FD9F-35D0-3625A1136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Vertical Text Placeholder 29">
            <a:extLst>
              <a:ext uri="{FF2B5EF4-FFF2-40B4-BE49-F238E27FC236}">
                <a16:creationId xmlns:a16="http://schemas.microsoft.com/office/drawing/2014/main" id="{D12237E3-8771-225F-516F-00ECB967C14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7EB39D2-B915-7293-FBE7-6861B914A09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665791" y="4414524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EECC135-3684-DE10-E99E-FD27FB9121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23041" y="4409370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2DF80F-00CD-2105-2016-8F67C152FC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779931" y="2966182"/>
            <a:ext cx="1281999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C2271CD-EF08-9869-525A-E841084C894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02751" y="2961028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6FE51E2-2295-2B5F-B7CB-2179285DCF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9F283416-B21E-EFA1-22E5-2D4A346031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8360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-Small Title">
    <p:bg>
      <p:bgPr>
        <a:solidFill>
          <a:srgbClr val="16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 composed of interconnected link shapes">
            <a:extLst>
              <a:ext uri="{FF2B5EF4-FFF2-40B4-BE49-F238E27FC236}">
                <a16:creationId xmlns:a16="http://schemas.microsoft.com/office/drawing/2014/main" id="{B3B542D6-6124-2337-03ED-A2CAA7C281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AB5FCF8A-A994-EBCF-E6DF-EECE0DC515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4" y="2597822"/>
            <a:ext cx="9166017" cy="18595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7AB9DF2-73DA-9F26-5FFE-7223B16A85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9166017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pic>
        <p:nvPicPr>
          <p:cNvPr id="2" name="Picture 1" descr="Caltrans and Division of Local Assistance logos">
            <a:extLst>
              <a:ext uri="{FF2B5EF4-FFF2-40B4-BE49-F238E27FC236}">
                <a16:creationId xmlns:a16="http://schemas.microsoft.com/office/drawing/2014/main" id="{F2F40D90-611F-87B1-CD3D-C95704B13F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B0FED-D903-E220-B049-DBADC22A6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13D7-F763-6C3E-D1DD-3A88BBFC7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tx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9EC1AC1-D024-649A-611E-BCEBDCD988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3" y="4776746"/>
            <a:ext cx="5685123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572EA50-B11E-A7B6-8402-D359348A83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35019" y="4776746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2674733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9BE5D5-3FCE-8C86-EEB3-AC1219E0A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87489C-AF22-6395-C30E-B0D147385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805710-1115-2582-8EE8-D426E1F5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0CD32C9-6DF7-A337-923A-69B33E93C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8E2886D-8B20-06D4-556F-53D42F4FB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14D01F14-B79F-D0DC-182C-442193252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3" y="4421912"/>
            <a:ext cx="1823372" cy="91477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/>
              <a:t>Click to edit caption information</a:t>
            </a:r>
          </a:p>
        </p:txBody>
      </p:sp>
      <p:sp>
        <p:nvSpPr>
          <p:cNvPr id="35" name="Picture Placeholder 42">
            <a:extLst>
              <a:ext uri="{FF2B5EF4-FFF2-40B4-BE49-F238E27FC236}">
                <a16:creationId xmlns:a16="http://schemas.microsoft.com/office/drawing/2014/main" id="{55C7922E-B570-D651-BFC2-6A8B1C85A27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80386" y="2181360"/>
            <a:ext cx="1552485" cy="1552485"/>
          </a:xfrm>
          <a:prstGeom prst="ellipse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endParaRPr lang="en-US"/>
          </a:p>
        </p:txBody>
      </p:sp>
      <p:sp>
        <p:nvSpPr>
          <p:cNvPr id="37" name="Picture Placeholder 42">
            <a:extLst>
              <a:ext uri="{FF2B5EF4-FFF2-40B4-BE49-F238E27FC236}">
                <a16:creationId xmlns:a16="http://schemas.microsoft.com/office/drawing/2014/main" id="{64AEC031-906B-04C0-3A8B-BCAA96B991D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604665" y="2182398"/>
            <a:ext cx="1552485" cy="1552485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517C8DB6-D58F-95DE-BBC5-FEB03F3C8DC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425093" y="2182640"/>
            <a:ext cx="1552244" cy="1552244"/>
          </a:xfrm>
          <a:prstGeom prst="ellipse">
            <a:avLst/>
          </a:prstGeom>
          <a:solidFill>
            <a:schemeClr val="tx2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FEDC45A-3A19-9CCD-C3D0-EFD1E2525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363073" y="4510929"/>
            <a:ext cx="1201713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BB276A9-6F53-5E2F-9597-043F015BEBA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48499" y="4421912"/>
            <a:ext cx="1822099" cy="91476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/>
              <a:t>Click to edit caption information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CA6DCE5-9F1E-F106-3F77-5944F0DEF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202182" y="4510929"/>
            <a:ext cx="1201713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2">
            <a:extLst>
              <a:ext uri="{FF2B5EF4-FFF2-40B4-BE49-F238E27FC236}">
                <a16:creationId xmlns:a16="http://schemas.microsoft.com/office/drawing/2014/main" id="{ED4C5EF0-9C1C-23A2-8BB0-06DB9B1DEEC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701810" y="3771663"/>
            <a:ext cx="1552485" cy="1552485"/>
          </a:xfrm>
          <a:prstGeom prst="ellipse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endParaRPr lang="en-US"/>
          </a:p>
        </p:txBody>
      </p:sp>
      <p:sp>
        <p:nvSpPr>
          <p:cNvPr id="15" name="Picture Placeholder 42">
            <a:extLst>
              <a:ext uri="{FF2B5EF4-FFF2-40B4-BE49-F238E27FC236}">
                <a16:creationId xmlns:a16="http://schemas.microsoft.com/office/drawing/2014/main" id="{3B7B01B8-29AF-352C-8CE5-EE9B853A3D6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526089" y="3772701"/>
            <a:ext cx="1552485" cy="1552485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5000028-2CD5-EB16-44F0-AEDB0256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B5B5F19A-8DD3-A55A-703C-E0B13EBBA722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A2A1D67-EE85-4640-1713-42E795F4FC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2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C854B101-BDD3-8AB4-190A-0E0820ACD9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97177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FF6DAE-B95B-CC90-5578-D1799A060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439D4FE-57F8-8C40-83C3-15A357D5B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536CE2-2E9E-2F4F-0286-84813E034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2FC2013-5554-378A-37EC-3E5A2658E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FB759E0-E669-9CDB-8FB5-D2B1B9AC89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8E17C0-31DE-7AE5-508F-0E3B35E4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59213" y="3749873"/>
            <a:ext cx="10411385" cy="95407"/>
            <a:chOff x="1159213" y="3830898"/>
            <a:chExt cx="10411385" cy="9540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88CF64-AE1B-214C-027F-A17BF3BD9A08}"/>
                </a:ext>
              </a:extLst>
            </p:cNvPr>
            <p:cNvCxnSpPr>
              <a:cxnSpLocks/>
              <a:stCxn id="6" idx="2"/>
              <a:endCxn id="7" idx="6"/>
            </p:cNvCxnSpPr>
            <p:nvPr userDrawn="1"/>
          </p:nvCxnSpPr>
          <p:spPr>
            <a:xfrm>
              <a:off x="1159213" y="3878602"/>
              <a:ext cx="10411385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F1FC442-15DE-2DA0-C3D0-C66F9A7CC5A0}"/>
                </a:ext>
              </a:extLst>
            </p:cNvPr>
            <p:cNvSpPr/>
            <p:nvPr userDrawn="1"/>
          </p:nvSpPr>
          <p:spPr>
            <a:xfrm>
              <a:off x="1159213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02E6E1-FB98-FC7C-0FBE-88480CA0D7A2}"/>
                </a:ext>
              </a:extLst>
            </p:cNvPr>
            <p:cNvSpPr/>
            <p:nvPr userDrawn="1"/>
          </p:nvSpPr>
          <p:spPr>
            <a:xfrm>
              <a:off x="11475191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</p:grp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D9C0A10-53C7-4A1A-8716-9D48105551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46449" y="2165151"/>
            <a:ext cx="3262628" cy="32642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4B26CC9-F095-4805-98AA-50E6B31B83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6014" y="4154391"/>
            <a:ext cx="2459616" cy="11976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/>
              <a:t>Click to edit infographic information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31B1455-2965-4F05-A100-7BEC54A9BA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7583" y="4149397"/>
            <a:ext cx="2482351" cy="1197645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/>
              <a:t>Click to edit infographic information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7B5286D1-C691-4DA2-91B9-4D1CBAE2BE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04772" y="2644909"/>
            <a:ext cx="2460858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3F5A179-5F3A-47A9-BF3C-33C4297D62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4772" y="3265217"/>
            <a:ext cx="2460858" cy="15705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/>
              <a:t>Click to edit statistic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83E47D3-EBC5-4C12-BBEB-664C9C88BD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6921" y="2644907"/>
            <a:ext cx="2482351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9B495E0-3FE5-4CE7-9792-53B04C048D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36921" y="3265215"/>
            <a:ext cx="2482351" cy="15705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/>
              <a:t>Click to edit statistic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7FF1875-48DD-AD20-3373-EBBD18320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8F4101B-98FF-9E93-02F1-F31F644D26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11385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8F017315-6C19-BAFC-9098-1DC3799B636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Vertical Text Placeholder 29">
            <a:extLst>
              <a:ext uri="{FF2B5EF4-FFF2-40B4-BE49-F238E27FC236}">
                <a16:creationId xmlns:a16="http://schemas.microsoft.com/office/drawing/2014/main" id="{38285E00-0527-4A21-A7D9-D894D2B42CF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773232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83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/Statis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05708C3-735C-192D-283B-D9582AA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40B948B5-DAF5-6BCF-F2D4-96C8A997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7A0B8A37-CE46-D721-4905-30A3D5BC51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BD53BA2-829E-D3C8-1EA2-70CB366680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625090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CE5811C7-359F-0312-F8FD-45BCD79C3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2735263"/>
            <a:ext cx="12192000" cy="4114800"/>
          </a:xfrm>
          <a:prstGeom prst="rect">
            <a:avLst/>
          </a:pr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BD5FFA-7B4A-2A73-637B-378488169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6EF9C70-695B-9633-1201-256E8C720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1640FD3-9267-6C72-7D22-13A33163D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B96909B-89BC-4D91-915E-BFE39241D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4614" y="4312892"/>
            <a:ext cx="4330360" cy="1012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Add explanatory text for the statistic.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4BF9A4-2D05-3CBA-3399-665C760DF41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0CA82-DF75-9F8C-C422-85F68C0F7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3691634"/>
            <a:ext cx="4330361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  <p:pic>
        <p:nvPicPr>
          <p:cNvPr id="4" name="Picture 3" descr="Circular graphic composed of interconnected link shapes">
            <a:extLst>
              <a:ext uri="{FF2B5EF4-FFF2-40B4-BE49-F238E27FC236}">
                <a16:creationId xmlns:a16="http://schemas.microsoft.com/office/drawing/2014/main" id="{F759CC69-7583-95CE-DF5E-D209D9823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6777944" y="1297920"/>
            <a:ext cx="4159023" cy="4223139"/>
          </a:xfrm>
          <a:prstGeom prst="rect">
            <a:avLst/>
          </a:prstGeom>
        </p:spPr>
      </p:pic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B289D1C-7A49-03B0-2C26-24E8D4E6DBB1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7590181" y="2173231"/>
            <a:ext cx="2508250" cy="2514600"/>
          </a:xfrm>
          <a:prstGeom prst="ellipse">
            <a:avLst/>
          </a:prstGeom>
          <a:solidFill>
            <a:schemeClr val="bg1"/>
          </a:solidFill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864646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/Statistic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D8E6ED-2777-FA69-E3C3-1135E4FE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00771A3F-F7E9-DF8F-E3EB-591AA407C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5" t="7795" r="7177"/>
          <a:stretch/>
        </p:blipFill>
        <p:spPr>
          <a:xfrm>
            <a:off x="7120012" y="611408"/>
            <a:ext cx="3776357" cy="54078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DFF43A-8A26-67A4-DFB5-392448984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E90BECB-F9C4-60DA-AE54-8F8900135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8D42FF-2656-55CD-358C-1069082C9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742999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7429998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906B7-0DD1-2608-E7DA-093257B066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0452" y="3781477"/>
            <a:ext cx="1520879" cy="5861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Add explanatory text for the statistic.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8579C53-C267-227D-5FE8-B9489E285D8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60452" y="3160219"/>
            <a:ext cx="1520879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</p:spTree>
    <p:extLst>
      <p:ext uri="{BB962C8B-B14F-4D97-AF65-F5344CB8AC3E}">
        <p14:creationId xmlns:p14="http://schemas.microsoft.com/office/powerpoint/2010/main" val="1140528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CAD8EC-F0AB-8AE7-A2E8-831D78287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2D553D-5B3C-0E34-C8BC-8F68B64A8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555554-D438-7AE8-DEDF-F1F7B9C16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5783770-98CF-70C0-D457-FD8C62108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E5513A1-AA34-D566-EB5C-D8050D06A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432129-6D3B-4F43-A6E3-2E7563DBC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224142" y="2466753"/>
            <a:ext cx="10834" cy="285406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B4C25C0-83BE-421D-8E60-DF0712870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511428" y="2466753"/>
            <a:ext cx="10834" cy="285406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4C7EEAF7-C5C8-4961-BC5D-6A750F4115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85081" y="4273911"/>
            <a:ext cx="1051560" cy="1051560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4FC700B-E6A5-46B5-904D-FA79ACFBD3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91702" y="2747275"/>
            <a:ext cx="2978896" cy="239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C419D5E-0087-48E9-9C42-B821F5D926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91702" y="2986482"/>
            <a:ext cx="2978896" cy="10352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A9914E9C-26A4-979E-DC4F-D31CFBA1FE12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78713" y="4270863"/>
            <a:ext cx="1051560" cy="1051560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EA7E555B-CC6D-AF34-03B3-3B8C9F4694B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885334" y="2744227"/>
            <a:ext cx="2978896" cy="239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9BC74B3-92B5-426A-5F1A-B825DD6636A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885334" y="2983434"/>
            <a:ext cx="2978896" cy="10352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2" name="Picture Placeholder 33">
            <a:extLst>
              <a:ext uri="{FF2B5EF4-FFF2-40B4-BE49-F238E27FC236}">
                <a16:creationId xmlns:a16="http://schemas.microsoft.com/office/drawing/2014/main" id="{1C64DE26-1452-DF95-933E-01037C4EEA0A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190275" y="4278197"/>
            <a:ext cx="1047653" cy="1047654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DF5E5CB6-E749-CE90-D90E-F44EB305A1E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196895" y="2751561"/>
            <a:ext cx="2978896" cy="239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7056C3-176E-8A68-3FC7-7E578ED5C6F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196895" y="2990768"/>
            <a:ext cx="2978896" cy="10352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3344A278-8EF9-3F74-D416-A565C94F6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Vertical Text Placeholder 29">
            <a:extLst>
              <a:ext uri="{FF2B5EF4-FFF2-40B4-BE49-F238E27FC236}">
                <a16:creationId xmlns:a16="http://schemas.microsoft.com/office/drawing/2014/main" id="{977F7386-10E3-0316-CC41-A7E9A1BABC9E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9457C81-13E8-7905-BFFB-520F33076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70A2B935-4FE8-1C32-1FED-B6036AAB3E6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94472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E44DA-AEE0-27AF-18F2-B6F298A44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6AD0093-54F5-175A-B91E-5E6C6A31F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pic>
        <p:nvPicPr>
          <p:cNvPr id="2" name="Picture 1" descr="Circular graphic composed of interconnected link shapes">
            <a:extLst>
              <a:ext uri="{FF2B5EF4-FFF2-40B4-BE49-F238E27FC236}">
                <a16:creationId xmlns:a16="http://schemas.microsoft.com/office/drawing/2014/main" id="{332A06B3-E6F7-0C45-8B31-20FC3241ED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1934004" y="2158539"/>
            <a:ext cx="2515451" cy="2554229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903325-A092-B976-A27D-F468886160D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32134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A65C9D26-7CE0-B438-D714-0D34EEEBF5C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50076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FD0B324B-0E90-7549-C7BA-6587FA0922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68018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992203-05BF-DB19-7602-4517271A4914}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2423364" y="2686900"/>
            <a:ext cx="1517904" cy="1521747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  <p:pic>
        <p:nvPicPr>
          <p:cNvPr id="13" name="Picture 12" descr="Circular graphic composed of interconnected link shapes">
            <a:extLst>
              <a:ext uri="{FF2B5EF4-FFF2-40B4-BE49-F238E27FC236}">
                <a16:creationId xmlns:a16="http://schemas.microsoft.com/office/drawing/2014/main" id="{9C9AAB3E-B58D-B36D-649E-52474DC2E2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4943947" y="2158539"/>
            <a:ext cx="2515451" cy="2554229"/>
          </a:xfrm>
          <a:prstGeom prst="rect">
            <a:avLst/>
          </a:prstGeom>
        </p:spPr>
      </p:pic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A0B32641-4887-2F73-333A-AC2AAE623C25}"/>
              </a:ext>
            </a:extLst>
          </p:cNvPr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5433059" y="2692031"/>
            <a:ext cx="1517904" cy="1521747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 or content</a:t>
            </a:r>
          </a:p>
        </p:txBody>
      </p:sp>
      <p:pic>
        <p:nvPicPr>
          <p:cNvPr id="17" name="Picture 16" descr="Circular graphic composed of interconnected link shapes">
            <a:extLst>
              <a:ext uri="{FF2B5EF4-FFF2-40B4-BE49-F238E27FC236}">
                <a16:creationId xmlns:a16="http://schemas.microsoft.com/office/drawing/2014/main" id="{43A96F2B-3D46-1AB0-BE22-F0F184568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7953890" y="2182962"/>
            <a:ext cx="2515451" cy="2554229"/>
          </a:xfrm>
          <a:prstGeom prst="rect">
            <a:avLst/>
          </a:prstGeom>
        </p:spPr>
      </p:pic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0FF9E210-B5D1-DFCE-D590-72E2E695D57F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8443003" y="2716454"/>
            <a:ext cx="1514071" cy="1517904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087990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 3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EB9A3-9A28-C885-D007-3FA29599A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ircular graphic composed of interconnected link shapes">
            <a:extLst>
              <a:ext uri="{FF2B5EF4-FFF2-40B4-BE49-F238E27FC236}">
                <a16:creationId xmlns:a16="http://schemas.microsoft.com/office/drawing/2014/main" id="{FAE03AFB-CE55-E7E4-549A-0437D5581B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1934004" y="2158539"/>
            <a:ext cx="2515451" cy="2554229"/>
          </a:xfrm>
          <a:prstGeom prst="rect">
            <a:avLst/>
          </a:prstGeom>
        </p:spPr>
      </p:pic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0D02948-B563-FC0F-7DD7-87CEB3BB23C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32134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11ED58A-2901-F2A1-E260-8C705688373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50076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EBA1ACBC-FB9D-F497-7D41-FA494754CF3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68018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pic>
        <p:nvPicPr>
          <p:cNvPr id="18" name="Picture 17" descr="Circular graphic composed of interconnected link shapes">
            <a:extLst>
              <a:ext uri="{FF2B5EF4-FFF2-40B4-BE49-F238E27FC236}">
                <a16:creationId xmlns:a16="http://schemas.microsoft.com/office/drawing/2014/main" id="{ABE601E1-E453-87A2-AF66-F99230013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4943947" y="2158539"/>
            <a:ext cx="2515451" cy="2554229"/>
          </a:xfrm>
          <a:prstGeom prst="rect">
            <a:avLst/>
          </a:prstGeom>
        </p:spPr>
      </p:pic>
      <p:pic>
        <p:nvPicPr>
          <p:cNvPr id="21" name="Picture 20" descr="Circular graphic composed of interconnected link shapes">
            <a:extLst>
              <a:ext uri="{FF2B5EF4-FFF2-40B4-BE49-F238E27FC236}">
                <a16:creationId xmlns:a16="http://schemas.microsoft.com/office/drawing/2014/main" id="{A5D52852-9332-37A1-8D2D-A79238BB4A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7953890" y="2182962"/>
            <a:ext cx="2515451" cy="25542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6AD0093-54F5-175A-B91E-5E6C6A31F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017FEBE-0007-A01D-E6F4-A47DAF274C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443580" y="3187455"/>
            <a:ext cx="1484176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BD6474D-27AF-DDD7-7E23-80606039DD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453430" y="3187455"/>
            <a:ext cx="1484176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0BCBEC3-4128-0775-4348-3601B467C7D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63373" y="3187455"/>
            <a:ext cx="1484176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/>
              <a:t>00%</a:t>
            </a:r>
          </a:p>
        </p:txBody>
      </p:sp>
    </p:spTree>
    <p:extLst>
      <p:ext uri="{BB962C8B-B14F-4D97-AF65-F5344CB8AC3E}">
        <p14:creationId xmlns:p14="http://schemas.microsoft.com/office/powerpoint/2010/main" val="1168343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-Lar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 composed of interconnected link shapes">
            <a:extLst>
              <a:ext uri="{FF2B5EF4-FFF2-40B4-BE49-F238E27FC236}">
                <a16:creationId xmlns:a16="http://schemas.microsoft.com/office/drawing/2014/main" id="{87120363-2A68-3677-4CFD-D8C94EBEAD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 b="-274"/>
          <a:stretch/>
        </p:blipFill>
        <p:spPr>
          <a:xfrm>
            <a:off x="0" y="0"/>
            <a:ext cx="12192000" cy="59152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2AB615E-DEC7-B120-44A8-14246229B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6943DE-194F-B785-487B-40D0B0CE00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10386706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86FE0655-B493-A0BC-986B-FC33FBDD86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2499215"/>
            <a:ext cx="1038670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7" name="Picture 6" descr="Caltrans and Division of Local Assistance logos">
            <a:extLst>
              <a:ext uri="{FF2B5EF4-FFF2-40B4-BE49-F238E27FC236}">
                <a16:creationId xmlns:a16="http://schemas.microsoft.com/office/drawing/2014/main" id="{25B2EF79-29DE-F41C-1D3E-81835EF76B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FC609BB-3E90-B713-A578-B88B004B6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AB9810-4187-A191-6557-9F3F81FC8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8AAACE-FB08-CAC9-9E14-F9EA06D6AD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3992488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0AF212-A938-F588-A77B-9E39627E9D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612" y="4504989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7648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-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Background pattern composed of interconnected link shapes">
            <a:extLst>
              <a:ext uri="{FF2B5EF4-FFF2-40B4-BE49-F238E27FC236}">
                <a16:creationId xmlns:a16="http://schemas.microsoft.com/office/drawing/2014/main" id="{FD94467B-FFE2-7535-DADC-9194F9CB97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 b="-274"/>
          <a:stretch/>
        </p:blipFill>
        <p:spPr>
          <a:xfrm>
            <a:off x="0" y="0"/>
            <a:ext cx="12192000" cy="591524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ED21E18-039A-9454-909F-D54FA242A4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7230891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pic>
        <p:nvPicPr>
          <p:cNvPr id="6" name="Picture 5" descr="Caltrans and Division of Local Assistance logos">
            <a:extLst>
              <a:ext uri="{FF2B5EF4-FFF2-40B4-BE49-F238E27FC236}">
                <a16:creationId xmlns:a16="http://schemas.microsoft.com/office/drawing/2014/main" id="{1115DB01-C029-0196-DB09-6D973A587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0124741-B677-9035-6991-87BACA69F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36C65E5D-C783-6B9F-3E20-14673563F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9D9ECDE6-737C-9151-E475-1E91011FCF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7E42FBFB-A63E-792D-FA3F-2BA0D6E9E6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4" y="2597822"/>
            <a:ext cx="7230891" cy="18595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5B9AA6F-3DC1-1E44-0BF8-7F66FE6AEF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4" y="4776746"/>
            <a:ext cx="4012950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F38CA7BE-0EFE-E552-6FAF-C861E6AF78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2846" y="4776746"/>
            <a:ext cx="2652659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423854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-Lar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6B142DD-657F-FB14-1BF3-4E85479F62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5845088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9B76EBA-F597-D02A-A535-73F8C3A035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7869" y="498397"/>
            <a:ext cx="3278462" cy="87745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DA85FF-B349-F019-7544-1FFB0EC7B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8D87E-3605-C39B-29E0-4C0900F0C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65C8E-6AF5-F011-FA7E-B5D2552E9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18">
            <a:extLst>
              <a:ext uri="{FF2B5EF4-FFF2-40B4-BE49-F238E27FC236}">
                <a16:creationId xmlns:a16="http://schemas.microsoft.com/office/drawing/2014/main" id="{77409EA6-4F09-3C59-020F-530106A768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3682" y="3189707"/>
            <a:ext cx="3878317" cy="265538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646C0CA-1C85-5E83-87CD-D13B8D3CE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4665469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3E6D09D5-5CB9-6389-49C4-574CC7D9EF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613" y="2499215"/>
            <a:ext cx="4665469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7B1FCBE-9C41-0C10-7CA1-1E67F36BE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612" y="3992488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49E7B35-E6AB-E9A1-1A79-4FA38D2CEE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4612" y="4504989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269777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-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2C8D3F3F-AC76-5D40-294E-3818493958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5845088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DA85FF-B349-F019-7544-1FFB0EC7B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CB044A-0533-E0BE-3324-720F7D9B04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F9F290-9CB7-D199-553D-6F88475CB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15">
            <a:extLst>
              <a:ext uri="{FF2B5EF4-FFF2-40B4-BE49-F238E27FC236}">
                <a16:creationId xmlns:a16="http://schemas.microsoft.com/office/drawing/2014/main" id="{86BC22B4-60F5-40E7-9F90-14DE5846C3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7869" y="498397"/>
            <a:ext cx="3278462" cy="87745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DCD9FA2E-F55F-4442-94EB-E51AB34D37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3682" y="3189707"/>
            <a:ext cx="3878317" cy="265538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664F8F1-C3AD-79E7-3129-0B30B76066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4603123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1941DDF0-6C43-F28D-0500-274749881E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614" y="2597822"/>
            <a:ext cx="4603123" cy="18595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994F654D-3E83-8B5D-E3C0-516ADC366C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614" y="4776746"/>
            <a:ext cx="3313955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FF53200-A71E-1C62-142D-E71B9ABD50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91707" y="4776746"/>
            <a:ext cx="2652659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354107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2537F25-7BB4-6474-14C9-EA3030EAF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27"/>
          <a:stretch/>
        </p:blipFill>
        <p:spPr>
          <a:xfrm>
            <a:off x="0" y="106307"/>
            <a:ext cx="12192000" cy="57451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D0B547-DB8B-D299-E7A1-1FDC5BBDE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E111BD-1AA6-7F42-AC75-37F83F14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54523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36B9B42-50FB-4F90-DF79-BFADD52CCA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1D8320B-44DE-23CE-55AB-032A74DF7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CD4F9B75-CBE1-54FF-60EA-6504BB4C0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2821B82C-023B-88DD-0B9D-00F55051E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928" y="1881979"/>
            <a:ext cx="4863448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01 – Title of Section Goes Here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BE03EE9-F34F-916D-7E6F-AFF78078B4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879" y="2538904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02 – Title of Section Goes Here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7B22A39E-820F-5493-7D1E-43B83133EE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830" y="3164678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03 – Title of Section Goes Here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2B4E867-83BC-0557-255E-6AE929B7DF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781" y="3821603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04 – Title of Section Goes Here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098D3948-BC15-690C-99FC-FF47C6CBBA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3197" y="4460075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05 – Title of Section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B97059B-0C44-4D05-95A1-ED652B9D4F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86330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Vertical Text Placeholder 29">
            <a:extLst>
              <a:ext uri="{FF2B5EF4-FFF2-40B4-BE49-F238E27FC236}">
                <a16:creationId xmlns:a16="http://schemas.microsoft.com/office/drawing/2014/main" id="{CF94696E-6676-9388-B52F-AF3CB4E75CA2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4944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83E7BC-DDDC-F6AB-E862-7E777EA73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4CE321-DD03-A271-7913-F7ED3746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1AF5A1-53F2-9608-E3E2-5CDA51393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A152E0-1610-28D0-846E-36E7444E2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4119B43-41B3-A09B-4F9A-2D5901546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2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64490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B5CEDC-1D21-9EA4-C136-5A24EF1D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9D491-BF74-F81B-CD3E-5484D5408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8310DC9-E20E-6457-B205-50DD05238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B8EEB82-5791-C9B9-6EB3-EE1E62AA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08795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pic>
        <p:nvPicPr>
          <p:cNvPr id="12" name="Picture 11" descr="Circle graphic composed of interconnected link shapes">
            <a:extLst>
              <a:ext uri="{FF2B5EF4-FFF2-40B4-BE49-F238E27FC236}">
                <a16:creationId xmlns:a16="http://schemas.microsoft.com/office/drawing/2014/main" id="{62B328F2-92D0-B99A-1EA0-99B918356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7772400" y="1872979"/>
            <a:ext cx="3534556" cy="3589044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DD170A-1D08-0EC2-A361-D1CBC8752880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8452022" y="2615941"/>
            <a:ext cx="2148840" cy="2148840"/>
          </a:xfrm>
          <a:prstGeom prst="ellipse">
            <a:avLst/>
          </a:prstGeom>
        </p:spPr>
        <p:txBody>
          <a:bodyPr anchor="ctr" anchorCtr="0"/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3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4A22835-27F0-027E-03ED-E5BC4808F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C6786BF-CC0F-B874-54EF-51C7EF6DC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6D455D-E65D-2739-6388-35F456B0E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434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62" r:id="rId3"/>
    <p:sldLayoutId id="2147483663" r:id="rId4"/>
    <p:sldLayoutId id="2147483660" r:id="rId5"/>
    <p:sldLayoutId id="2147483665" r:id="rId6"/>
    <p:sldLayoutId id="2147483658" r:id="rId7"/>
    <p:sldLayoutId id="2147483666" r:id="rId8"/>
    <p:sldLayoutId id="2147483667" r:id="rId9"/>
    <p:sldLayoutId id="2147483669" r:id="rId10"/>
    <p:sldLayoutId id="2147483674" r:id="rId11"/>
    <p:sldLayoutId id="2147483671" r:id="rId12"/>
    <p:sldLayoutId id="2147483659" r:id="rId13"/>
    <p:sldLayoutId id="2147483652" r:id="rId14"/>
    <p:sldLayoutId id="2147483678" r:id="rId15"/>
    <p:sldLayoutId id="2147483650" r:id="rId16"/>
    <p:sldLayoutId id="2147483654" r:id="rId17"/>
    <p:sldLayoutId id="2147483661" r:id="rId18"/>
    <p:sldLayoutId id="2147483651" r:id="rId19"/>
    <p:sldLayoutId id="2147483653" r:id="rId20"/>
    <p:sldLayoutId id="2147483655" r:id="rId21"/>
    <p:sldLayoutId id="2147483656" r:id="rId22"/>
    <p:sldLayoutId id="2147483676" r:id="rId23"/>
    <p:sldLayoutId id="2147483657" r:id="rId24"/>
    <p:sldLayoutId id="2147483668" r:id="rId25"/>
    <p:sldLayoutId id="2147483675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3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38963-57F2-3278-D7EF-4AF51B2BDE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583" y="2484405"/>
            <a:ext cx="12907617" cy="3016166"/>
          </a:xfrm>
        </p:spPr>
        <p:txBody>
          <a:bodyPr/>
          <a:lstStyle/>
          <a:p>
            <a:r>
              <a:rPr lang="en-US" sz="5400"/>
              <a:t> Transportation Co-op Committee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209304-E6C9-43FF-8CCB-00C722EAC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3992563"/>
            <a:ext cx="6543675" cy="2841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Dee Lam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25E8B1-7250-2734-1811-0BCDA69FEE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/>
          <a:lstStyle/>
          <a:p>
            <a:r>
              <a:rPr lang="en-US"/>
              <a:t>August 10,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AD625-7E09-F40A-6AF7-685C2E08C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0A2C5-B648-6953-A2E5-9D0707DF3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234240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57EDB4-5DE8-C4E4-C864-0E0EEC7078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Agenda Committee Establishment</a:t>
            </a:r>
          </a:p>
        </p:txBody>
      </p:sp>
      <p:sp>
        <p:nvSpPr>
          <p:cNvPr id="8" name="Vertical Text Placeholder 7">
            <a:extLst>
              <a:ext uri="{FF2B5EF4-FFF2-40B4-BE49-F238E27FC236}">
                <a16:creationId xmlns:a16="http://schemas.microsoft.com/office/drawing/2014/main" id="{4E716D75-EEFF-0C05-8A57-58EB5EC52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/>
              <a:t>Transportation Co-op Committee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2F8BE3-1EB1-CAE7-E00A-3304A9A6CA0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5DE2E6-1A1A-2457-9515-3437E2401F5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184275" y="2238510"/>
            <a:ext cx="9979594" cy="502397"/>
          </a:xfrm>
        </p:spPr>
        <p:txBody>
          <a:bodyPr/>
          <a:lstStyle/>
          <a:p>
            <a:pPr algn="ctr"/>
            <a:r>
              <a:rPr lang="en-US" sz="2800"/>
              <a:t>Volunteers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AE39-2784-1AA7-0F15-423E0844D9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922494"/>
            <a:ext cx="4911388" cy="2922606"/>
          </a:xfrm>
        </p:spPr>
        <p:txBody>
          <a:bodyPr/>
          <a:lstStyle/>
          <a:p>
            <a:r>
              <a:rPr lang="en-US"/>
              <a:t>Mark Samuelson, Caltrans (Co-Chair) </a:t>
            </a:r>
          </a:p>
          <a:p>
            <a:r>
              <a:rPr lang="en-US"/>
              <a:t>Daniel Hawk, FHWA </a:t>
            </a:r>
          </a:p>
          <a:p>
            <a:r>
              <a:rPr lang="en-US"/>
              <a:t>Yvette Perez, County of Ventura </a:t>
            </a:r>
          </a:p>
          <a:p>
            <a:r>
              <a:rPr lang="en-US"/>
              <a:t>Arnold </a:t>
            </a:r>
            <a:r>
              <a:rPr lang="en-US" err="1"/>
              <a:t>Dichosa</a:t>
            </a:r>
            <a:r>
              <a:rPr lang="en-US"/>
              <a:t>, City of Pomona </a:t>
            </a:r>
          </a:p>
          <a:p>
            <a:r>
              <a:rPr lang="en-US"/>
              <a:t>Jessica Dillingham, Contra Costa Public Works Real Estate 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9C6C04-25EA-7DEA-AA9B-E7CEA391E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0584AA-FFE8-5E99-8F49-7377FA87ED4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922461"/>
            <a:ext cx="4867614" cy="3096202"/>
          </a:xfrm>
        </p:spPr>
        <p:txBody>
          <a:bodyPr/>
          <a:lstStyle/>
          <a:p>
            <a:pPr fontAlgn="base"/>
            <a:r>
              <a:rPr lang="en-US"/>
              <a:t>Boris </a:t>
            </a:r>
            <a:r>
              <a:rPr lang="en-US" err="1"/>
              <a:t>Deunert</a:t>
            </a:r>
            <a:r>
              <a:rPr lang="en-US"/>
              <a:t>, SF Public Works </a:t>
            </a:r>
          </a:p>
          <a:p>
            <a:pPr fontAlgn="base"/>
            <a:r>
              <a:rPr lang="en-US"/>
              <a:t>Matt Randall, Placer County, CSAC-CEAC </a:t>
            </a:r>
          </a:p>
          <a:p>
            <a:pPr fontAlgn="base"/>
            <a:r>
              <a:rPr lang="en-US"/>
              <a:t>Mary Reyes, LA County Public Works </a:t>
            </a:r>
          </a:p>
          <a:p>
            <a:pPr fontAlgn="base"/>
            <a:r>
              <a:rPr lang="en-US"/>
              <a:t>Jillian Guizado, Riverside County Transportation Commission </a:t>
            </a:r>
          </a:p>
          <a:p>
            <a:pPr fontAlgn="base"/>
            <a:r>
              <a:rPr lang="en-US"/>
              <a:t>Chris Sneddon, CSAC-CEAC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B9BAB4-EC1C-F79A-11FE-502C94FFE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136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A65709-E9C5-C369-EE86-F7BB8D24E8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Agenda Committee Set up &amp; Workflow </a:t>
            </a:r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5E335FFD-5126-E872-B999-975D25F54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/>
              <a:t>Transportation Co-op Committee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EB5F11-E3CA-D711-125D-B2FD532C5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575175C-9CF2-7786-BAB2-1D66D7E99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903414"/>
              </p:ext>
            </p:extLst>
          </p:nvPr>
        </p:nvGraphicFramePr>
        <p:xfrm>
          <a:off x="1050877" y="1521316"/>
          <a:ext cx="9735229" cy="4617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7B0BD-9018-5435-1CEA-6F37C14AB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86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9CC633-37F1-75B5-6503-BE063C091A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Working Group Volunteer Request &amp; Engagement</a:t>
            </a: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A6542983-264F-BC7E-290D-44F11C6B7A4A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5D7C7D-74B2-9419-B0B9-00920CED75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graphicFrame>
        <p:nvGraphicFramePr>
          <p:cNvPr id="29" name="Content Placeholder 28">
            <a:extLst>
              <a:ext uri="{FF2B5EF4-FFF2-40B4-BE49-F238E27FC236}">
                <a16:creationId xmlns:a16="http://schemas.microsoft.com/office/drawing/2014/main" id="{E338AA5A-3071-2004-40EA-8A078C10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939264047"/>
              </p:ext>
            </p:extLst>
          </p:nvPr>
        </p:nvGraphicFramePr>
        <p:xfrm>
          <a:off x="1386294" y="2233577"/>
          <a:ext cx="5562600" cy="3087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3CE1739-9260-F1D6-8307-386E3D616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7"/>
          <a:srcRect l="16580" r="16580"/>
          <a:stretch/>
        </p:blipFill>
        <p:spPr>
          <a:prstGeom prst="ellipse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81FC48-CF00-426F-72BD-0309E271C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EFCB04-A771-A412-E199-19C486A3F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4017825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3D4574-716C-27BE-6884-27B7C15862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Action Item &amp; Wrap Up</a:t>
            </a:r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F95B7C42-5798-9C7B-2BF3-030EB1EBA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/>
              <a:t>Transportation Co-op Committee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5B4F37-F5D8-8EDE-76B4-18B0271A7503}"/>
              </a:ext>
            </a:extLst>
          </p:cNvPr>
          <p:cNvSpPr txBox="1"/>
          <p:nvPr/>
        </p:nvSpPr>
        <p:spPr>
          <a:xfrm>
            <a:off x="1181100" y="1514823"/>
            <a:ext cx="45434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i="1"/>
              <a:t>Dee Lam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FFEAA2-9974-1627-B56E-5D595748EA57}"/>
              </a:ext>
            </a:extLst>
          </p:cNvPr>
          <p:cNvSpPr txBox="1"/>
          <p:nvPr/>
        </p:nvSpPr>
        <p:spPr>
          <a:xfrm>
            <a:off x="1285018" y="2671643"/>
            <a:ext cx="43608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/>
              <a:t>Collaboration drives progress.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FF865FA-A922-A648-E6CA-9928CCD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477" y="1914933"/>
            <a:ext cx="4445317" cy="36370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C1E1D9-3019-A63C-071A-96BB888A0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2B7CC9-E855-DF5C-D668-E35FCA663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71517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218DFB3-1324-43CB-76FB-A982D6E61C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723900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594E58C2-BCEF-75A1-D4DA-87AA0117AC5C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/>
              <a:t>Transportation Co-op Committee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5AD021-F05B-4A7D-B343-8E37FFAB3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97EE46-DDEF-7954-FADD-AA36D6807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96DBD2-BF4A-7165-6426-3E3F6D7E7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80" b="7853"/>
          <a:stretch>
            <a:fillRect/>
          </a:stretch>
        </p:blipFill>
        <p:spPr>
          <a:xfrm>
            <a:off x="1806015" y="1209639"/>
            <a:ext cx="8311370" cy="532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1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B1931C-89E9-ADCC-3206-7776C02DB7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Welcome, Purpose &amp; Housekeeping</a:t>
            </a:r>
          </a:p>
        </p:txBody>
      </p:sp>
      <p:sp>
        <p:nvSpPr>
          <p:cNvPr id="8" name="Vertical Text Placeholder 7">
            <a:extLst>
              <a:ext uri="{FF2B5EF4-FFF2-40B4-BE49-F238E27FC236}">
                <a16:creationId xmlns:a16="http://schemas.microsoft.com/office/drawing/2014/main" id="{EE2A7822-CEB2-4DAF-BE64-E0753722D9B4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/>
              <a:t>Transportation Co-op Committee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77FD751-D7EA-1D4B-9FD2-9F17EA6E65B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184614" y="1479469"/>
            <a:ext cx="6043037" cy="348521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B9D899-8ED4-93AD-1DA7-8FCF8E572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C01099-73F9-771D-462D-D9A707B734F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7"/>
            <a:ext cx="5025120" cy="3866571"/>
          </a:xfrm>
        </p:spPr>
        <p:txBody>
          <a:bodyPr lIns="91440" tIns="45720" rIns="91440" bIns="45720" anchor="t"/>
          <a:lstStyle/>
          <a:p>
            <a:r>
              <a:rPr lang="en-US"/>
              <a:t>Emergency Exits – 1</a:t>
            </a:r>
            <a:r>
              <a:rPr lang="en-US" baseline="30000"/>
              <a:t>st</a:t>
            </a:r>
            <a:r>
              <a:rPr lang="en-US"/>
              <a:t> floor </a:t>
            </a:r>
          </a:p>
          <a:p>
            <a:r>
              <a:rPr lang="en-US"/>
              <a:t>Restrooms are on the 1st floor next to Starbucks.</a:t>
            </a:r>
            <a:endParaRPr lang="en-US" b="1"/>
          </a:p>
          <a:p>
            <a:r>
              <a:rPr lang="en-US"/>
              <a:t>Food options – Starbucks &amp; vending machines on the 1st floor.</a:t>
            </a:r>
          </a:p>
          <a:p>
            <a:r>
              <a:rPr lang="en-US"/>
              <a:t>Limit Distractions – Cell phones, etc.</a:t>
            </a:r>
          </a:p>
          <a:p>
            <a:r>
              <a:rPr lang="en-US"/>
              <a:t>Be respectful and assume best intent</a:t>
            </a:r>
          </a:p>
          <a:p>
            <a:r>
              <a:rPr lang="en-US"/>
              <a:t>Make space / Take space</a:t>
            </a:r>
          </a:p>
        </p:txBody>
      </p:sp>
      <p:pic>
        <p:nvPicPr>
          <p:cNvPr id="4" name="Picture 3" descr="The Importance of Team Ground Rules">
            <a:extLst>
              <a:ext uri="{FF2B5EF4-FFF2-40B4-BE49-F238E27FC236}">
                <a16:creationId xmlns:a16="http://schemas.microsoft.com/office/drawing/2014/main" id="{5C74B518-2383-0C6B-6471-9EF2FF2ACD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861881" y="1551729"/>
            <a:ext cx="5553074" cy="298594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D31D22-CA20-4B07-83C4-687BA9607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8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A0D70-AF05-5AEF-A5E2-219B597D3F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 Meeting Recap</a:t>
            </a: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CBB16AC2-FD0B-DD05-F731-BDADA71F8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/>
              <a:t>Transportation Co-op Committee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775A7E-A202-F639-9C3D-C1D538F834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F1A90-00F4-2E50-D1AE-7CEB1B3E3B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2667631"/>
          </a:xfrm>
        </p:spPr>
        <p:txBody>
          <a:bodyPr/>
          <a:lstStyle/>
          <a:p>
            <a:r>
              <a:rPr lang="en-US"/>
              <a:t>Workshop Follow up</a:t>
            </a:r>
          </a:p>
          <a:p>
            <a:pPr lvl="1"/>
            <a:r>
              <a:rPr lang="en-US"/>
              <a:t>Survey</a:t>
            </a:r>
          </a:p>
          <a:p>
            <a:pPr lvl="1"/>
            <a:r>
              <a:rPr lang="en-US"/>
              <a:t>Today’s Prioritization</a:t>
            </a:r>
          </a:p>
          <a:p>
            <a:r>
              <a:rPr lang="en-US"/>
              <a:t>Meeting Logistics &amp; Cadence</a:t>
            </a:r>
          </a:p>
          <a:p>
            <a:r>
              <a:rPr lang="en-US"/>
              <a:t>Agenda Planning &amp; Committee Structure</a:t>
            </a:r>
          </a:p>
          <a:p>
            <a:r>
              <a:rPr lang="en-US"/>
              <a:t>City Representation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38ABDF-3701-373A-0C4A-B8AD6F456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pic>
        <p:nvPicPr>
          <p:cNvPr id="13" name="Picture Placeholder 12" descr="Two colleagues planning on board with sticky notes">
            <a:extLst>
              <a:ext uri="{FF2B5EF4-FFF2-40B4-BE49-F238E27FC236}">
                <a16:creationId xmlns:a16="http://schemas.microsoft.com/office/drawing/2014/main" id="{F7EFB121-01A0-7404-FF16-62F43F8E5B42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2" r="24212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BB266D-6E2D-B658-3214-209ECD74B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50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E0346-C5AE-5502-0324-C6CE360A5C4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431088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Prioritization Workshop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E0536E6-3125-9F28-C0BC-4A11A5655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/>
              <a:t>Transportation Co-op Committee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2E25EF-04C1-DB59-10BB-C8C2E661019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Fy 26-27 Priority actions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61ECAA-7EB2-DA58-8C2A-8488458C6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3BB0C15B-7A34-A4FD-FD31-57DAC22FB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879570732"/>
              </p:ext>
            </p:extLst>
          </p:nvPr>
        </p:nvGraphicFramePr>
        <p:xfrm>
          <a:off x="968992" y="1882315"/>
          <a:ext cx="6168787" cy="4081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6AA78A-A8D1-3A50-98A2-5622A942E4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60452" y="3334393"/>
            <a:ext cx="1520879" cy="1141914"/>
          </a:xfrm>
        </p:spPr>
        <p:txBody>
          <a:bodyPr>
            <a:noAutofit/>
          </a:bodyPr>
          <a:lstStyle/>
          <a:p>
            <a:r>
              <a:rPr lang="en-US" sz="2800" b="1"/>
              <a:t>Priority Actions</a:t>
            </a:r>
            <a:br>
              <a:rPr lang="en-US" sz="2800" b="1"/>
            </a:br>
            <a:r>
              <a:rPr lang="en-US" sz="2800" b="1">
                <a:solidFill>
                  <a:srgbClr val="000000"/>
                </a:solidFill>
              </a:rPr>
              <a:t>FY 26–27</a:t>
            </a:r>
            <a:endParaRPr lang="en-US" sz="2800" b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8F4147-680B-7FFE-4EE4-9ED83C548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9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2CF71D-01F9-52FF-8CFA-503A50828B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2498725"/>
            <a:ext cx="10023475" cy="1123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Break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BE2BAD-B4B9-0D4A-E3C8-09490061DF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4E9120-9A57-87BD-E03D-22ABAD3ED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4124955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0B4DA-45C2-3C0F-6B21-27CFA46BC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84669B-312F-6F63-8A45-55FDE760A4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Report Outs &amp; Group Synthesis</a:t>
            </a:r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1FF0DA2D-25AE-AE8B-7B53-376E97E0762E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/>
              <a:t>Transportation Co-op Committee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DC02F6-1ED2-EB93-BA3D-74F846E3F91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15" name="Graphic 14" descr="Users">
            <a:extLst>
              <a:ext uri="{FF2B5EF4-FFF2-40B4-BE49-F238E27FC236}">
                <a16:creationId xmlns:a16="http://schemas.microsoft.com/office/drawing/2014/main" id="{61D4B676-AD47-7FF9-6781-3ECBA3876C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7455" y="2083271"/>
            <a:ext cx="3620021" cy="362002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AE221B-C1E6-98F7-46DB-B42933DDC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4593" y="2499791"/>
            <a:ext cx="5163023" cy="3061694"/>
          </a:xfrm>
        </p:spPr>
        <p:txBody>
          <a:bodyPr/>
          <a:lstStyle/>
          <a:p>
            <a:r>
              <a:rPr lang="en-US"/>
              <a:t>Group’s Selection Process Overview</a:t>
            </a:r>
          </a:p>
          <a:p>
            <a:r>
              <a:rPr lang="en-US"/>
              <a:t>Group’s Priority Action List</a:t>
            </a:r>
          </a:p>
          <a:p>
            <a:pPr lvl="1"/>
            <a:r>
              <a:rPr lang="en-US"/>
              <a:t>What the group feels most energized about?</a:t>
            </a:r>
          </a:p>
          <a:p>
            <a:pPr lvl="1"/>
            <a:r>
              <a:rPr lang="en-US"/>
              <a:t>A key takeaway or insight the TCC should keep top-of-mind?</a:t>
            </a:r>
          </a:p>
          <a:p>
            <a:r>
              <a:rPr lang="en-US"/>
              <a:t>Final Two Priority Actions for FY 26-27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94FA7-7A37-C62E-A882-5987CD131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0154C69-2881-59A6-D25A-7A420E3F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2672525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2FA0406-D4D6-144E-3419-9621C35A18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28095" y="3672267"/>
            <a:ext cx="4520151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12:00 p.m. – 1:15 p.m.</a:t>
            </a:r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19DFCA88-371C-A5B8-008D-9E395967F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/>
              <a:t>Transportation Co-op Committee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B462A7-7C19-5C69-E7C4-66746BEE3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92D3B0-A4A5-FE74-416B-412B558E0F2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28095" y="1809072"/>
            <a:ext cx="4370025" cy="1358968"/>
          </a:xfrm>
        </p:spPr>
        <p:txBody>
          <a:bodyPr/>
          <a:lstStyle/>
          <a:p>
            <a:r>
              <a:rPr lang="en-US"/>
              <a:t>Lunch &amp; </a:t>
            </a:r>
          </a:p>
          <a:p>
            <a:r>
              <a:rPr lang="en-US"/>
              <a:t>Networking</a:t>
            </a:r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C2B48B4D-1562-723E-333F-7BE935A5B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6" r="34105"/>
          <a:stretch>
            <a:fillRect/>
          </a:stretch>
        </p:blipFill>
        <p:spPr>
          <a:xfrm>
            <a:off x="9465743" y="2189181"/>
            <a:ext cx="2134210" cy="4666343"/>
          </a:xfrm>
          <a:custGeom>
            <a:avLst/>
            <a:gdLst>
              <a:gd name="connsiteX0" fmla="*/ 1060133 w 2120345"/>
              <a:gd name="connsiteY0" fmla="*/ 0 h 4616054"/>
              <a:gd name="connsiteX1" fmla="*/ 1060212 w 2120345"/>
              <a:gd name="connsiteY1" fmla="*/ 0 h 4616054"/>
              <a:gd name="connsiteX2" fmla="*/ 2120345 w 2120345"/>
              <a:gd name="connsiteY2" fmla="*/ 1060133 h 4616054"/>
              <a:gd name="connsiteX3" fmla="*/ 2120345 w 2120345"/>
              <a:gd name="connsiteY3" fmla="*/ 4616054 h 4616054"/>
              <a:gd name="connsiteX4" fmla="*/ 0 w 2120345"/>
              <a:gd name="connsiteY4" fmla="*/ 4616054 h 4616054"/>
              <a:gd name="connsiteX5" fmla="*/ 0 w 2120345"/>
              <a:gd name="connsiteY5" fmla="*/ 1060133 h 4616054"/>
              <a:gd name="connsiteX6" fmla="*/ 1060133 w 2120345"/>
              <a:gd name="connsiteY6" fmla="*/ 0 h 4616054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16054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60122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479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32786"/>
              <a:gd name="connsiteY0" fmla="*/ 0 h 4660123"/>
              <a:gd name="connsiteX1" fmla="*/ 1060212 w 2132786"/>
              <a:gd name="connsiteY1" fmla="*/ 0 h 4660123"/>
              <a:gd name="connsiteX2" fmla="*/ 2120345 w 2132786"/>
              <a:gd name="connsiteY2" fmla="*/ 1060133 h 4660123"/>
              <a:gd name="connsiteX3" fmla="*/ 2132786 w 2132786"/>
              <a:gd name="connsiteY3" fmla="*/ 4629020 h 4660123"/>
              <a:gd name="connsiteX4" fmla="*/ 4797 w 2132786"/>
              <a:gd name="connsiteY4" fmla="*/ 4660123 h 4660123"/>
              <a:gd name="connsiteX5" fmla="*/ 0 w 2132786"/>
              <a:gd name="connsiteY5" fmla="*/ 1060133 h 4660123"/>
              <a:gd name="connsiteX6" fmla="*/ 1060133 w 2132786"/>
              <a:gd name="connsiteY6" fmla="*/ 0 h 4660123"/>
              <a:gd name="connsiteX0" fmla="*/ 1060133 w 2132786"/>
              <a:gd name="connsiteY0" fmla="*/ 0 h 4666343"/>
              <a:gd name="connsiteX1" fmla="*/ 1060212 w 2132786"/>
              <a:gd name="connsiteY1" fmla="*/ 0 h 4666343"/>
              <a:gd name="connsiteX2" fmla="*/ 2120345 w 2132786"/>
              <a:gd name="connsiteY2" fmla="*/ 1060133 h 4666343"/>
              <a:gd name="connsiteX3" fmla="*/ 2132786 w 2132786"/>
              <a:gd name="connsiteY3" fmla="*/ 4666343 h 4666343"/>
              <a:gd name="connsiteX4" fmla="*/ 4797 w 2132786"/>
              <a:gd name="connsiteY4" fmla="*/ 4660123 h 4666343"/>
              <a:gd name="connsiteX5" fmla="*/ 0 w 2132786"/>
              <a:gd name="connsiteY5" fmla="*/ 1060133 h 4666343"/>
              <a:gd name="connsiteX6" fmla="*/ 1060133 w 2132786"/>
              <a:gd name="connsiteY6" fmla="*/ 0 h 4666343"/>
              <a:gd name="connsiteX0" fmla="*/ 1060133 w 2132786"/>
              <a:gd name="connsiteY0" fmla="*/ 0 h 4672564"/>
              <a:gd name="connsiteX1" fmla="*/ 1060212 w 2132786"/>
              <a:gd name="connsiteY1" fmla="*/ 0 h 4672564"/>
              <a:gd name="connsiteX2" fmla="*/ 2120345 w 2132786"/>
              <a:gd name="connsiteY2" fmla="*/ 1060133 h 4672564"/>
              <a:gd name="connsiteX3" fmla="*/ 2132786 w 2132786"/>
              <a:gd name="connsiteY3" fmla="*/ 4666343 h 4672564"/>
              <a:gd name="connsiteX4" fmla="*/ 4797 w 2132786"/>
              <a:gd name="connsiteY4" fmla="*/ 4672564 h 4672564"/>
              <a:gd name="connsiteX5" fmla="*/ 0 w 2132786"/>
              <a:gd name="connsiteY5" fmla="*/ 1060133 h 4672564"/>
              <a:gd name="connsiteX6" fmla="*/ 1060133 w 2132786"/>
              <a:gd name="connsiteY6" fmla="*/ 0 h 4672564"/>
              <a:gd name="connsiteX0" fmla="*/ 1061557 w 2134210"/>
              <a:gd name="connsiteY0" fmla="*/ 0 h 4666343"/>
              <a:gd name="connsiteX1" fmla="*/ 1061636 w 2134210"/>
              <a:gd name="connsiteY1" fmla="*/ 0 h 4666343"/>
              <a:gd name="connsiteX2" fmla="*/ 2121769 w 2134210"/>
              <a:gd name="connsiteY2" fmla="*/ 1060133 h 4666343"/>
              <a:gd name="connsiteX3" fmla="*/ 2134210 w 2134210"/>
              <a:gd name="connsiteY3" fmla="*/ 4666343 h 4666343"/>
              <a:gd name="connsiteX4" fmla="*/ 0 w 2134210"/>
              <a:gd name="connsiteY4" fmla="*/ 4653902 h 4666343"/>
              <a:gd name="connsiteX5" fmla="*/ 1424 w 2134210"/>
              <a:gd name="connsiteY5" fmla="*/ 1060133 h 4666343"/>
              <a:gd name="connsiteX6" fmla="*/ 1061557 w 2134210"/>
              <a:gd name="connsiteY6" fmla="*/ 0 h 4666343"/>
              <a:gd name="connsiteX0" fmla="*/ 1061557 w 2134210"/>
              <a:gd name="connsiteY0" fmla="*/ 0 h 4666343"/>
              <a:gd name="connsiteX1" fmla="*/ 1061636 w 2134210"/>
              <a:gd name="connsiteY1" fmla="*/ 0 h 4666343"/>
              <a:gd name="connsiteX2" fmla="*/ 2121769 w 2134210"/>
              <a:gd name="connsiteY2" fmla="*/ 1060133 h 4666343"/>
              <a:gd name="connsiteX3" fmla="*/ 2134210 w 2134210"/>
              <a:gd name="connsiteY3" fmla="*/ 4666343 h 4666343"/>
              <a:gd name="connsiteX4" fmla="*/ 0 w 2134210"/>
              <a:gd name="connsiteY4" fmla="*/ 4666343 h 4666343"/>
              <a:gd name="connsiteX5" fmla="*/ 1424 w 2134210"/>
              <a:gd name="connsiteY5" fmla="*/ 1060133 h 4666343"/>
              <a:gd name="connsiteX6" fmla="*/ 1061557 w 2134210"/>
              <a:gd name="connsiteY6" fmla="*/ 0 h 466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4210" h="4666343">
                <a:moveTo>
                  <a:pt x="1061557" y="0"/>
                </a:moveTo>
                <a:lnTo>
                  <a:pt x="1061636" y="0"/>
                </a:lnTo>
                <a:cubicBezTo>
                  <a:pt x="1647106" y="0"/>
                  <a:pt x="2121769" y="474583"/>
                  <a:pt x="2121769" y="1060133"/>
                </a:cubicBezTo>
                <a:lnTo>
                  <a:pt x="2134210" y="4666343"/>
                </a:lnTo>
                <a:lnTo>
                  <a:pt x="0" y="4666343"/>
                </a:lnTo>
                <a:cubicBezTo>
                  <a:pt x="0" y="3481036"/>
                  <a:pt x="1424" y="2245440"/>
                  <a:pt x="1424" y="1060133"/>
                </a:cubicBezTo>
                <a:cubicBezTo>
                  <a:pt x="1424" y="474663"/>
                  <a:pt x="476007" y="0"/>
                  <a:pt x="1061557" y="0"/>
                </a:cubicBezTo>
                <a:close/>
              </a:path>
            </a:pathLst>
          </a:cu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6CB466-9B88-876C-AA45-C3D1E4A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2" r="22671" b="-2"/>
          <a:stretch>
            <a:fillRect/>
          </a:stretch>
        </p:blipFill>
        <p:spPr>
          <a:xfrm>
            <a:off x="7348285" y="2873425"/>
            <a:ext cx="2122966" cy="3982099"/>
          </a:xfrm>
          <a:custGeom>
            <a:avLst/>
            <a:gdLst>
              <a:gd name="connsiteX0" fmla="*/ 1060133 w 2120345"/>
              <a:gd name="connsiteY0" fmla="*/ 0 h 4616054"/>
              <a:gd name="connsiteX1" fmla="*/ 1060212 w 2120345"/>
              <a:gd name="connsiteY1" fmla="*/ 0 h 4616054"/>
              <a:gd name="connsiteX2" fmla="*/ 2120345 w 2120345"/>
              <a:gd name="connsiteY2" fmla="*/ 1060133 h 4616054"/>
              <a:gd name="connsiteX3" fmla="*/ 2120345 w 2120345"/>
              <a:gd name="connsiteY3" fmla="*/ 4616054 h 4616054"/>
              <a:gd name="connsiteX4" fmla="*/ 0 w 2120345"/>
              <a:gd name="connsiteY4" fmla="*/ 4616054 h 4616054"/>
              <a:gd name="connsiteX5" fmla="*/ 0 w 2120345"/>
              <a:gd name="connsiteY5" fmla="*/ 1060133 h 4616054"/>
              <a:gd name="connsiteX6" fmla="*/ 1060133 w 2120345"/>
              <a:gd name="connsiteY6" fmla="*/ 0 h 4616054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16054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60122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2"/>
              <a:gd name="connsiteX1" fmla="*/ 1060212 w 2120345"/>
              <a:gd name="connsiteY1" fmla="*/ 0 h 4660122"/>
              <a:gd name="connsiteX2" fmla="*/ 2120345 w 2120345"/>
              <a:gd name="connsiteY2" fmla="*/ 1060133 h 4660122"/>
              <a:gd name="connsiteX3" fmla="*/ 2120345 w 2120345"/>
              <a:gd name="connsiteY3" fmla="*/ 4660122 h 4660122"/>
              <a:gd name="connsiteX4" fmla="*/ 4797 w 2120345"/>
              <a:gd name="connsiteY4" fmla="*/ 3982098 h 4660122"/>
              <a:gd name="connsiteX5" fmla="*/ 0 w 2120345"/>
              <a:gd name="connsiteY5" fmla="*/ 1060133 h 4660122"/>
              <a:gd name="connsiteX6" fmla="*/ 1060133 w 2120345"/>
              <a:gd name="connsiteY6" fmla="*/ 0 h 4660122"/>
              <a:gd name="connsiteX0" fmla="*/ 1060133 w 2120345"/>
              <a:gd name="connsiteY0" fmla="*/ 0 h 4006979"/>
              <a:gd name="connsiteX1" fmla="*/ 1060212 w 2120345"/>
              <a:gd name="connsiteY1" fmla="*/ 0 h 4006979"/>
              <a:gd name="connsiteX2" fmla="*/ 2120345 w 2120345"/>
              <a:gd name="connsiteY2" fmla="*/ 1060133 h 4006979"/>
              <a:gd name="connsiteX3" fmla="*/ 2095464 w 2120345"/>
              <a:gd name="connsiteY3" fmla="*/ 4006979 h 4006979"/>
              <a:gd name="connsiteX4" fmla="*/ 4797 w 2120345"/>
              <a:gd name="connsiteY4" fmla="*/ 3982098 h 4006979"/>
              <a:gd name="connsiteX5" fmla="*/ 0 w 2120345"/>
              <a:gd name="connsiteY5" fmla="*/ 1060133 h 4006979"/>
              <a:gd name="connsiteX6" fmla="*/ 1060133 w 2120345"/>
              <a:gd name="connsiteY6" fmla="*/ 0 h 4006979"/>
              <a:gd name="connsiteX0" fmla="*/ 1060133 w 2120345"/>
              <a:gd name="connsiteY0" fmla="*/ 0 h 3988318"/>
              <a:gd name="connsiteX1" fmla="*/ 1060212 w 2120345"/>
              <a:gd name="connsiteY1" fmla="*/ 0 h 3988318"/>
              <a:gd name="connsiteX2" fmla="*/ 2120345 w 2120345"/>
              <a:gd name="connsiteY2" fmla="*/ 1060133 h 3988318"/>
              <a:gd name="connsiteX3" fmla="*/ 2089244 w 2120345"/>
              <a:gd name="connsiteY3" fmla="*/ 3988318 h 3988318"/>
              <a:gd name="connsiteX4" fmla="*/ 4797 w 2120345"/>
              <a:gd name="connsiteY4" fmla="*/ 3982098 h 3988318"/>
              <a:gd name="connsiteX5" fmla="*/ 0 w 2120345"/>
              <a:gd name="connsiteY5" fmla="*/ 1060133 h 3988318"/>
              <a:gd name="connsiteX6" fmla="*/ 1060133 w 2120345"/>
              <a:gd name="connsiteY6" fmla="*/ 0 h 3988318"/>
              <a:gd name="connsiteX0" fmla="*/ 1060133 w 2120345"/>
              <a:gd name="connsiteY0" fmla="*/ 0 h 3982098"/>
              <a:gd name="connsiteX1" fmla="*/ 1060212 w 2120345"/>
              <a:gd name="connsiteY1" fmla="*/ 0 h 3982098"/>
              <a:gd name="connsiteX2" fmla="*/ 2120345 w 2120345"/>
              <a:gd name="connsiteY2" fmla="*/ 1060133 h 3982098"/>
              <a:gd name="connsiteX3" fmla="*/ 2095465 w 2120345"/>
              <a:gd name="connsiteY3" fmla="*/ 3982097 h 3982098"/>
              <a:gd name="connsiteX4" fmla="*/ 4797 w 2120345"/>
              <a:gd name="connsiteY4" fmla="*/ 3982098 h 3982098"/>
              <a:gd name="connsiteX5" fmla="*/ 0 w 2120345"/>
              <a:gd name="connsiteY5" fmla="*/ 1060133 h 3982098"/>
              <a:gd name="connsiteX6" fmla="*/ 1060133 w 2120345"/>
              <a:gd name="connsiteY6" fmla="*/ 0 h 3982098"/>
              <a:gd name="connsiteX0" fmla="*/ 1060133 w 2120345"/>
              <a:gd name="connsiteY0" fmla="*/ 0 h 4000758"/>
              <a:gd name="connsiteX1" fmla="*/ 1060212 w 2120345"/>
              <a:gd name="connsiteY1" fmla="*/ 0 h 4000758"/>
              <a:gd name="connsiteX2" fmla="*/ 2120345 w 2120345"/>
              <a:gd name="connsiteY2" fmla="*/ 1060133 h 4000758"/>
              <a:gd name="connsiteX3" fmla="*/ 2107906 w 2120345"/>
              <a:gd name="connsiteY3" fmla="*/ 4000758 h 4000758"/>
              <a:gd name="connsiteX4" fmla="*/ 4797 w 2120345"/>
              <a:gd name="connsiteY4" fmla="*/ 3982098 h 4000758"/>
              <a:gd name="connsiteX5" fmla="*/ 0 w 2120345"/>
              <a:gd name="connsiteY5" fmla="*/ 1060133 h 4000758"/>
              <a:gd name="connsiteX6" fmla="*/ 1060133 w 2120345"/>
              <a:gd name="connsiteY6" fmla="*/ 0 h 4000758"/>
              <a:gd name="connsiteX0" fmla="*/ 1061556 w 2121768"/>
              <a:gd name="connsiteY0" fmla="*/ 0 h 4000758"/>
              <a:gd name="connsiteX1" fmla="*/ 1061635 w 2121768"/>
              <a:gd name="connsiteY1" fmla="*/ 0 h 4000758"/>
              <a:gd name="connsiteX2" fmla="*/ 2121768 w 2121768"/>
              <a:gd name="connsiteY2" fmla="*/ 1060133 h 4000758"/>
              <a:gd name="connsiteX3" fmla="*/ 2109329 w 2121768"/>
              <a:gd name="connsiteY3" fmla="*/ 4000758 h 4000758"/>
              <a:gd name="connsiteX4" fmla="*/ 0 w 2121768"/>
              <a:gd name="connsiteY4" fmla="*/ 3969658 h 4000758"/>
              <a:gd name="connsiteX5" fmla="*/ 1423 w 2121768"/>
              <a:gd name="connsiteY5" fmla="*/ 1060133 h 4000758"/>
              <a:gd name="connsiteX6" fmla="*/ 1061556 w 2121768"/>
              <a:gd name="connsiteY6" fmla="*/ 0 h 4000758"/>
              <a:gd name="connsiteX0" fmla="*/ 1061556 w 2121768"/>
              <a:gd name="connsiteY0" fmla="*/ 0 h 4000758"/>
              <a:gd name="connsiteX1" fmla="*/ 1061635 w 2121768"/>
              <a:gd name="connsiteY1" fmla="*/ 0 h 4000758"/>
              <a:gd name="connsiteX2" fmla="*/ 2121768 w 2121768"/>
              <a:gd name="connsiteY2" fmla="*/ 1060133 h 4000758"/>
              <a:gd name="connsiteX3" fmla="*/ 2109329 w 2121768"/>
              <a:gd name="connsiteY3" fmla="*/ 4000758 h 4000758"/>
              <a:gd name="connsiteX4" fmla="*/ 0 w 2121768"/>
              <a:gd name="connsiteY4" fmla="*/ 3982099 h 4000758"/>
              <a:gd name="connsiteX5" fmla="*/ 1423 w 2121768"/>
              <a:gd name="connsiteY5" fmla="*/ 1060133 h 4000758"/>
              <a:gd name="connsiteX6" fmla="*/ 1061556 w 2121768"/>
              <a:gd name="connsiteY6" fmla="*/ 0 h 4000758"/>
              <a:gd name="connsiteX0" fmla="*/ 1061556 w 2121768"/>
              <a:gd name="connsiteY0" fmla="*/ 0 h 3982099"/>
              <a:gd name="connsiteX1" fmla="*/ 1061635 w 2121768"/>
              <a:gd name="connsiteY1" fmla="*/ 0 h 3982099"/>
              <a:gd name="connsiteX2" fmla="*/ 2121768 w 2121768"/>
              <a:gd name="connsiteY2" fmla="*/ 1060133 h 3982099"/>
              <a:gd name="connsiteX3" fmla="*/ 2115549 w 2121768"/>
              <a:gd name="connsiteY3" fmla="*/ 3932334 h 3982099"/>
              <a:gd name="connsiteX4" fmla="*/ 0 w 2121768"/>
              <a:gd name="connsiteY4" fmla="*/ 3982099 h 3982099"/>
              <a:gd name="connsiteX5" fmla="*/ 1423 w 2121768"/>
              <a:gd name="connsiteY5" fmla="*/ 1060133 h 3982099"/>
              <a:gd name="connsiteX6" fmla="*/ 1061556 w 2121768"/>
              <a:gd name="connsiteY6" fmla="*/ 0 h 3982099"/>
              <a:gd name="connsiteX0" fmla="*/ 1061556 w 2122966"/>
              <a:gd name="connsiteY0" fmla="*/ 0 h 3982099"/>
              <a:gd name="connsiteX1" fmla="*/ 1061635 w 2122966"/>
              <a:gd name="connsiteY1" fmla="*/ 0 h 3982099"/>
              <a:gd name="connsiteX2" fmla="*/ 2121768 w 2122966"/>
              <a:gd name="connsiteY2" fmla="*/ 1060133 h 3982099"/>
              <a:gd name="connsiteX3" fmla="*/ 2121770 w 2122966"/>
              <a:gd name="connsiteY3" fmla="*/ 3982097 h 3982099"/>
              <a:gd name="connsiteX4" fmla="*/ 0 w 2122966"/>
              <a:gd name="connsiteY4" fmla="*/ 3982099 h 3982099"/>
              <a:gd name="connsiteX5" fmla="*/ 1423 w 2122966"/>
              <a:gd name="connsiteY5" fmla="*/ 1060133 h 3982099"/>
              <a:gd name="connsiteX6" fmla="*/ 1061556 w 2122966"/>
              <a:gd name="connsiteY6" fmla="*/ 0 h 398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2966" h="3982099">
                <a:moveTo>
                  <a:pt x="1061556" y="0"/>
                </a:moveTo>
                <a:lnTo>
                  <a:pt x="1061635" y="0"/>
                </a:lnTo>
                <a:cubicBezTo>
                  <a:pt x="1647105" y="0"/>
                  <a:pt x="2121768" y="474583"/>
                  <a:pt x="2121768" y="1060133"/>
                </a:cubicBezTo>
                <a:cubicBezTo>
                  <a:pt x="2117622" y="2040341"/>
                  <a:pt x="2125916" y="3001889"/>
                  <a:pt x="2121770" y="3982097"/>
                </a:cubicBezTo>
                <a:lnTo>
                  <a:pt x="0" y="3982099"/>
                </a:lnTo>
                <a:cubicBezTo>
                  <a:pt x="0" y="2796792"/>
                  <a:pt x="1423" y="2245440"/>
                  <a:pt x="1423" y="1060133"/>
                </a:cubicBezTo>
                <a:cubicBezTo>
                  <a:pt x="1423" y="474663"/>
                  <a:pt x="476006" y="0"/>
                  <a:pt x="1061556" y="0"/>
                </a:cubicBezTo>
                <a:close/>
              </a:path>
            </a:pathLst>
          </a:custGeom>
          <a:noFill/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12BC1F-B85F-86B0-4446-9D356D402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28095" y="3392858"/>
            <a:ext cx="41307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BE74AA-255A-C242-B538-DF3BFA00F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37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795244-D873-CB1A-8816-C5228D99CF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42529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Roundtable Discussion</a:t>
            </a:r>
          </a:p>
        </p:txBody>
      </p:sp>
      <p:sp>
        <p:nvSpPr>
          <p:cNvPr id="33" name="Vertical Text Placeholder 6">
            <a:extLst>
              <a:ext uri="{FF2B5EF4-FFF2-40B4-BE49-F238E27FC236}">
                <a16:creationId xmlns:a16="http://schemas.microsoft.com/office/drawing/2014/main" id="{4415BA48-B7D4-3270-4E8F-021FDD1A9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>
          <a:xfrm>
            <a:off x="0" y="-9976"/>
            <a:ext cx="563526" cy="6867976"/>
          </a:xfrm>
        </p:spPr>
        <p:txBody>
          <a:bodyPr/>
          <a:lstStyle/>
          <a:p>
            <a:r>
              <a:rPr lang="en-US"/>
              <a:t>Transportation Co-op Committee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AE8A34-D1D2-5376-CBB7-418D8A2E9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4" r="2" b="8451"/>
          <a:stretch>
            <a:fillRect/>
          </a:stretch>
        </p:blipFill>
        <p:spPr>
          <a:xfrm>
            <a:off x="6066902" y="1000224"/>
            <a:ext cx="5455064" cy="3955855"/>
          </a:xfrm>
          <a:prstGeom prst="rect">
            <a:avLst/>
          </a:prstGeom>
          <a:noFill/>
        </p:spPr>
      </p:pic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E2CF40CA-40F7-AD46-117B-3EDBC5E4804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184614" y="1521315"/>
            <a:ext cx="4260888" cy="194533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Transportation Co-op committee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0D350-9277-4854-8B43-65AF89CCAE7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4" y="2237746"/>
            <a:ext cx="4242530" cy="3076681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/>
              <a:t>Rising Cost of Encroachment Permits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/>
              <a:t>Reauthorization priorities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/>
              <a:t>Other Emerging Topics</a:t>
            </a:r>
          </a:p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C6648-BBA6-1487-5151-8B171C8BA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FDC46C-A715-46B9-95DE-6388F6043D00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357C5B-D638-C8A9-FBF8-455C84954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4068032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CTOMILLISECCONVERTED" val="1"/>
  <p:tag name="MMPROD_NEXTUNIQUEID" val="10009"/>
  <p:tag name="MMPROD_UIDATA" val="&lt;database version=&quot;11.0&quot;&gt;&lt;object type=&quot;1&quot; unique_id=&quot;10001&quot;&gt;&lt;object type=&quot;2&quot; unique_id=&quot;10031&quot;&gt;&lt;object type=&quot;3&quot; unique_id=&quot;10032&quot;&gt;&lt;property id=&quot;20148&quot; value=&quot;5&quot;/&gt;&lt;property id=&quot;20300&quot; value=&quot;Slide 1&quot;/&gt;&lt;property id=&quot;20307&quot; value=&quot;260&quot;/&gt;&lt;/object&gt;&lt;object type=&quot;3&quot; unique_id=&quot;10033&quot;&gt;&lt;property id=&quot;20148&quot; value=&quot;5&quot;/&gt;&lt;property id=&quot;20300&quot; value=&quot;Slide 3&quot;/&gt;&lt;property id=&quot;20307&quot; value=&quot;261&quot;/&gt;&lt;/object&gt;&lt;object type=&quot;3&quot; unique_id=&quot;10034&quot;&gt;&lt;property id=&quot;20148&quot; value=&quot;5&quot;/&gt;&lt;property id=&quot;20300&quot; value=&quot;Slide 4&quot;/&gt;&lt;property id=&quot;20307&quot; value=&quot;262&quot;/&gt;&lt;/object&gt;&lt;object type=&quot;3&quot; unique_id=&quot;10037&quot;&gt;&lt;property id=&quot;20148&quot; value=&quot;5&quot;/&gt;&lt;property id=&quot;20300&quot; value=&quot;Slide 6&quot;/&gt;&lt;property id=&quot;20307&quot; value=&quot;265&quot;/&gt;&lt;/object&gt;&lt;object type=&quot;3&quot; unique_id=&quot;10038&quot;&gt;&lt;property id=&quot;20148&quot; value=&quot;5&quot;/&gt;&lt;property id=&quot;20300&quot; value=&quot;Slide 8&quot;/&gt;&lt;property id=&quot;20307&quot; value=&quot;273&quot;/&gt;&lt;/object&gt;&lt;object type=&quot;3&quot; unique_id=&quot;10039&quot;&gt;&lt;property id=&quot;20148&quot; value=&quot;5&quot;/&gt;&lt;property id=&quot;20300&quot; value=&quot;Slide 9&quot;/&gt;&lt;property id=&quot;20307&quot; value=&quot;267&quot;/&gt;&lt;/object&gt;&lt;object type=&quot;3&quot; unique_id=&quot;10040&quot;&gt;&lt;property id=&quot;20148&quot; value=&quot;5&quot;/&gt;&lt;property id=&quot;20300&quot; value=&quot;Slide 10&quot;/&gt;&lt;property id=&quot;20307&quot; value=&quot;268&quot;/&gt;&lt;/object&gt;&lt;object type=&quot;3&quot; unique_id=&quot;10041&quot;&gt;&lt;property id=&quot;20148&quot; value=&quot;5&quot;/&gt;&lt;property id=&quot;20300&quot; value=&quot;Slide 11&quot;/&gt;&lt;property id=&quot;20307&quot; value=&quot;269&quot;/&gt;&lt;/object&gt;&lt;object type=&quot;3&quot; unique_id=&quot;10043&quot;&gt;&lt;property id=&quot;20148&quot; value=&quot;5&quot;/&gt;&lt;property id=&quot;20300&quot; value=&quot;Slide 13&quot;/&gt;&lt;property id=&quot;20307&quot; value=&quot;271&quot;/&gt;&lt;/object&gt;&lt;object type=&quot;3&quot; unique_id=&quot;10044&quot;&gt;&lt;property id=&quot;20148&quot; value=&quot;5&quot;/&gt;&lt;property id=&quot;20300&quot; value=&quot;Slide 14&quot;/&gt;&lt;property id=&quot;20307&quot; value=&quot;272&quot;/&gt;&lt;/object&gt;&lt;object type=&quot;3&quot; unique_id=&quot;10210&quot;&gt;&lt;property id=&quot;20148&quot; value=&quot;5&quot;/&gt;&lt;property id=&quot;20300&quot; value=&quot;Slide 2&quot;/&gt;&lt;property id=&quot;20307&quot; value=&quot;274&quot;/&gt;&lt;/object&gt;&lt;object type=&quot;3&quot; unique_id=&quot;10211&quot;&gt;&lt;property id=&quot;20148&quot; value=&quot;5&quot;/&gt;&lt;property id=&quot;20300&quot; value=&quot;Slide 5&quot;/&gt;&lt;property id=&quot;20307&quot; value=&quot;275&quot;/&gt;&lt;/object&gt;&lt;object type=&quot;3&quot; unique_id=&quot;10261&quot;&gt;&lt;property id=&quot;20148&quot; value=&quot;5&quot;/&gt;&lt;property id=&quot;20300&quot; value=&quot;Slide 12&quot;/&gt;&lt;property id=&quot;20307&quot; value=&quot;276&quot;/&gt;&lt;/object&gt;&lt;object type=&quot;3&quot; unique_id=&quot;14639&quot;&gt;&lt;property id=&quot;20148&quot; value=&quot;5&quot;/&gt;&lt;property id=&quot;20300&quot; value=&quot;Slide 7&quot;/&gt;&lt;property id=&quot;20307&quot; value=&quot;277&quot;/&gt;&lt;/object&gt;&lt;/object&gt;&lt;object type=&quot;8&quot; unique_id=&quot;10059&quot;&gt;&lt;/object&gt;&lt;/object&gt;&lt;/database&gt;"/>
</p:tagLst>
</file>

<file path=ppt/theme/theme1.xml><?xml version="1.0" encoding="utf-8"?>
<a:theme xmlns:a="http://schemas.openxmlformats.org/drawingml/2006/main" name="Office Theme">
  <a:themeElements>
    <a:clrScheme name="DLA Brand Colors">
      <a:dk1>
        <a:sysClr val="windowText" lastClr="000000"/>
      </a:dk1>
      <a:lt1>
        <a:sysClr val="window" lastClr="FFFFFF"/>
      </a:lt1>
      <a:dk2>
        <a:srgbClr val="162933"/>
      </a:dk2>
      <a:lt2>
        <a:srgbClr val="E7E6E6"/>
      </a:lt2>
      <a:accent1>
        <a:srgbClr val="006747"/>
      </a:accent1>
      <a:accent2>
        <a:srgbClr val="008675"/>
      </a:accent2>
      <a:accent3>
        <a:srgbClr val="00B2A9"/>
      </a:accent3>
      <a:accent4>
        <a:srgbClr val="80C7C4"/>
      </a:accent4>
      <a:accent5>
        <a:srgbClr val="B1E4E3"/>
      </a:accent5>
      <a:accent6>
        <a:srgbClr val="D9D9D6"/>
      </a:accent6>
      <a:hlink>
        <a:srgbClr val="0563C1"/>
      </a:hlink>
      <a:folHlink>
        <a:srgbClr val="954F72"/>
      </a:folHlink>
    </a:clrScheme>
    <a:fontScheme name="DOTP Font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8B0D86C-01C0-B641-801F-8AE1E079E26E}" vid="{9898A923-EAE5-814B-93D5-B3A2725FE9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d6ee9a-b4eb-4969-a2d8-7cb951fc55e1">
      <Terms xmlns="http://schemas.microsoft.com/office/infopath/2007/PartnerControls"/>
    </lcf76f155ced4ddcb4097134ff3c332f>
    <TaxCatchAll xmlns="eea02e19-0e7c-4afe-950c-f35a5ea2fae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FCF491DC39045A268C1D574EC32E0" ma:contentTypeVersion="13" ma:contentTypeDescription="Create a new document." ma:contentTypeScope="" ma:versionID="30b80ea03c2235dda58e504404ae20a3">
  <xsd:schema xmlns:xsd="http://www.w3.org/2001/XMLSchema" xmlns:xs="http://www.w3.org/2001/XMLSchema" xmlns:p="http://schemas.microsoft.com/office/2006/metadata/properties" xmlns:ns2="dad6ee9a-b4eb-4969-a2d8-7cb951fc55e1" xmlns:ns3="eea02e19-0e7c-4afe-950c-f35a5ea2fae5" targetNamespace="http://schemas.microsoft.com/office/2006/metadata/properties" ma:root="true" ma:fieldsID="d3e29a0537ddfbd279361f8d1acacb99" ns2:_="" ns3:_="">
    <xsd:import namespace="dad6ee9a-b4eb-4969-a2d8-7cb951fc55e1"/>
    <xsd:import namespace="eea02e19-0e7c-4afe-950c-f35a5ea2fa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6ee9a-b4eb-4969-a2d8-7cb951fc55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8f56e16d-c432-4cf6-8b33-9e930b53c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02e19-0e7c-4afe-950c-f35a5ea2fae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5b0d5e7-4dd6-4c03-93a8-38863b0de601}" ma:internalName="TaxCatchAll" ma:showField="CatchAllData" ma:web="eea02e19-0e7c-4afe-950c-f35a5ea2fa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4B0D73-B858-4417-ACF8-02E5BD441C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776E4E-DD80-4789-9490-468DDA36F61B}">
  <ds:schemaRefs>
    <ds:schemaRef ds:uri="dad6ee9a-b4eb-4969-a2d8-7cb951fc55e1"/>
    <ds:schemaRef ds:uri="eea02e19-0e7c-4afe-950c-f35a5ea2fae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2D1C9BD-10ED-4CFD-AA1B-BEF02B9DBFE6}">
  <ds:schemaRefs>
    <ds:schemaRef ds:uri="dad6ee9a-b4eb-4969-a2d8-7cb951fc55e1"/>
    <ds:schemaRef ds:uri="eea02e19-0e7c-4afe-950c-f35a5ea2fa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477691d-0fc8-4506-bb72-f0a0e7cd3439}" enabled="0" method="" siteId="{1477691d-0fc8-4506-bb72-f0a0e7cd3439}" removed="1"/>
  <clbl:label id="{621b0a64-1740-43cc-8d88-4540d3487556}" enabled="0" method="" siteId="{621b0a64-1740-43cc-8d88-4540d348755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0</TotalTime>
  <Words>601</Words>
  <Application>Microsoft Office PowerPoint</Application>
  <PresentationFormat>Widescreen</PresentationFormat>
  <Paragraphs>139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Symbol</vt:lpstr>
      <vt:lpstr>Office Theme</vt:lpstr>
      <vt:lpstr>Dee Lam</vt:lpstr>
      <vt:lpstr>Agenda</vt:lpstr>
      <vt:lpstr>Welcome, Purpose &amp; Housekeeping</vt:lpstr>
      <vt:lpstr>Prior Meeting Recap</vt:lpstr>
      <vt:lpstr>Prioritization Workshop </vt:lpstr>
      <vt:lpstr>Break</vt:lpstr>
      <vt:lpstr>Report Outs &amp; Group Synthesis</vt:lpstr>
      <vt:lpstr>12:00 p.m. – 1:15 p.m.</vt:lpstr>
      <vt:lpstr>Roundtable Discussion</vt:lpstr>
      <vt:lpstr>Agenda Committee Establishment</vt:lpstr>
      <vt:lpstr>Agenda Committee Set up &amp; Workflow </vt:lpstr>
      <vt:lpstr>Working Group Volunteer Request &amp; Engagement</vt:lpstr>
      <vt:lpstr>Action Item &amp; Wrap 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Tichansky, Kaitlin@DOT</dc:creator>
  <cp:lastModifiedBy>Crosby, Brent@DOT</cp:lastModifiedBy>
  <cp:revision>2</cp:revision>
  <dcterms:created xsi:type="dcterms:W3CDTF">2023-08-31T21:45:54Z</dcterms:created>
  <dcterms:modified xsi:type="dcterms:W3CDTF">2026-08-18T17:54:33Z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0x01010098EFCF491DC39045A268C1D574EC32E0</vt:lpwstr>
  </property>
  <property fmtid="{D5CDD505-2E9C-101B-9397-08002B2CF9AE}" pid="3" name="_dlc_DocIdItemGuid">
    <vt:lpwstr>a032d009-0b31-4658-baf0-79f0888443ce</vt:lpwstr>
  </property>
  <property fmtid="{D5CDD505-2E9C-101B-9397-08002B2CF9AE}" pid="4" name="Work Type">
    <vt:lpwstr>245;#Business Process Improvement|f5f6a679-6bbc-4355-95f9-e2b1c775716b</vt:lpwstr>
  </property>
  <property fmtid="{D5CDD505-2E9C-101B-9397-08002B2CF9AE}" pid="5" name="MediaServiceImageTags">
    <vt:lpwstr/>
  </property>
  <property fmtid="{D5CDD505-2E9C-101B-9397-08002B2CF9AE}" pid="6" name="Work_x0020_Type">
    <vt:lpwstr>245;#Business Process Improvement|f5f6a679-6bbc-4355-95f9-e2b1c775716b</vt:lpwstr>
  </property>
  <property fmtid="{D5CDD505-2E9C-101B-9397-08002B2CF9AE}" pid="7" name="_docset_NoMedatataSyncRequired">
    <vt:lpwstr>False</vt:lpwstr>
  </property>
  <property fmtid="{D5CDD505-2E9C-101B-9397-08002B2CF9AE}" pid="8" name="Client">
    <vt:lpwstr>217;#Caltrans|dd87972d-3577-4418-8131-86a9bec424cc</vt:lpwstr>
  </property>
</Properties>
</file>