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306" r:id="rId5"/>
    <p:sldId id="286" r:id="rId6"/>
    <p:sldId id="289" r:id="rId7"/>
    <p:sldId id="308" r:id="rId8"/>
    <p:sldId id="256" r:id="rId9"/>
    <p:sldId id="355" r:id="rId10"/>
    <p:sldId id="356" r:id="rId11"/>
    <p:sldId id="359" r:id="rId12"/>
    <p:sldId id="313" r:id="rId13"/>
    <p:sldId id="319" r:id="rId14"/>
    <p:sldId id="358" r:id="rId15"/>
    <p:sldId id="357" r:id="rId16"/>
    <p:sldId id="311" r:id="rId17"/>
    <p:sldId id="360" r:id="rId18"/>
    <p:sldId id="307" r:id="rId19"/>
    <p:sldId id="303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328" userDrawn="1">
          <p15:clr>
            <a:srgbClr val="A4A3A4"/>
          </p15:clr>
        </p15:guide>
        <p15:guide id="3" pos="34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FF"/>
    <a:srgbClr val="009668"/>
    <a:srgbClr val="80C7C4"/>
    <a:srgbClr val="162933"/>
    <a:srgbClr val="3EB1C8"/>
    <a:srgbClr val="FFB81C"/>
    <a:srgbClr val="67D2DF"/>
    <a:srgbClr val="4B4F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ADCE96-66C1-4F7E-BA75-57614F777E6C}" v="48" dt="2026-08-18T17:50:09.9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78" d="100"/>
          <a:sy n="78" d="100"/>
        </p:scale>
        <p:origin x="120" y="480"/>
      </p:cViewPr>
      <p:guideLst>
        <p:guide orient="horz" pos="2160"/>
        <p:guide pos="2328"/>
        <p:guide pos="3480"/>
      </p:guideLst>
    </p:cSldViewPr>
  </p:slideViewPr>
  <p:outlineViewPr>
    <p:cViewPr>
      <p:scale>
        <a:sx n="33" d="100"/>
        <a:sy n="33" d="100"/>
      </p:scale>
      <p:origin x="0" y="-232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osby, Brent@DOT" userId="52bd6eaf-b9aa-49ee-b4df-ffd20092971b" providerId="ADAL" clId="{2FA47FC6-0738-4C5D-A640-7EFA1C58E695}"/>
    <pc:docChg chg="modSld">
      <pc:chgData name="Crosby, Brent@DOT" userId="52bd6eaf-b9aa-49ee-b4df-ffd20092971b" providerId="ADAL" clId="{2FA47FC6-0738-4C5D-A640-7EFA1C58E695}" dt="2026-08-18T17:50:09.953" v="104" actId="962"/>
      <pc:docMkLst>
        <pc:docMk/>
      </pc:docMkLst>
      <pc:sldChg chg="modSp mod">
        <pc:chgData name="Crosby, Brent@DOT" userId="52bd6eaf-b9aa-49ee-b4df-ffd20092971b" providerId="ADAL" clId="{2FA47FC6-0738-4C5D-A640-7EFA1C58E695}" dt="2026-08-18T17:48:05.695" v="64" actId="962"/>
        <pc:sldMkLst>
          <pc:docMk/>
          <pc:sldMk cId="0" sldId="256"/>
        </pc:sldMkLst>
        <pc:spChg chg="mod">
          <ac:chgData name="Crosby, Brent@DOT" userId="52bd6eaf-b9aa-49ee-b4df-ffd20092971b" providerId="ADAL" clId="{2FA47FC6-0738-4C5D-A640-7EFA1C58E695}" dt="2026-08-18T17:48:05.695" v="64" actId="962"/>
          <ac:spMkLst>
            <pc:docMk/>
            <pc:sldMk cId="0" sldId="256"/>
            <ac:spMk id="9" creationId="{00000000-0000-0000-0000-000000000000}"/>
          </ac:spMkLst>
        </pc:spChg>
        <pc:spChg chg="mod">
          <ac:chgData name="Crosby, Brent@DOT" userId="52bd6eaf-b9aa-49ee-b4df-ffd20092971b" providerId="ADAL" clId="{2FA47FC6-0738-4C5D-A640-7EFA1C58E695}" dt="2026-08-18T17:48:05.160" v="63" actId="962"/>
          <ac:spMkLst>
            <pc:docMk/>
            <pc:sldMk cId="0" sldId="256"/>
            <ac:spMk id="10" creationId="{00000000-0000-0000-0000-000000000000}"/>
          </ac:spMkLst>
        </pc:spChg>
        <pc:spChg chg="mod">
          <ac:chgData name="Crosby, Brent@DOT" userId="52bd6eaf-b9aa-49ee-b4df-ffd20092971b" providerId="ADAL" clId="{2FA47FC6-0738-4C5D-A640-7EFA1C58E695}" dt="2026-08-18T17:44:42.687" v="20" actId="33553"/>
          <ac:spMkLst>
            <pc:docMk/>
            <pc:sldMk cId="0" sldId="256"/>
            <ac:spMk id="11" creationId="{381B4ECB-75D7-D1BC-ABF7-CB13BE4A1EB6}"/>
          </ac:spMkLst>
        </pc:spChg>
        <pc:grpChg chg="mod">
          <ac:chgData name="Crosby, Brent@DOT" userId="52bd6eaf-b9aa-49ee-b4df-ffd20092971b" providerId="ADAL" clId="{2FA47FC6-0738-4C5D-A640-7EFA1C58E695}" dt="2026-08-18T17:44:07.479" v="3" actId="962"/>
          <ac:grpSpMkLst>
            <pc:docMk/>
            <pc:sldMk cId="0" sldId="256"/>
            <ac:grpSpMk id="2" creationId="{00000000-0000-0000-0000-000000000000}"/>
          </ac:grpSpMkLst>
        </pc:grpChg>
      </pc:sldChg>
      <pc:sldChg chg="modSp mod">
        <pc:chgData name="Crosby, Brent@DOT" userId="52bd6eaf-b9aa-49ee-b4df-ffd20092971b" providerId="ADAL" clId="{2FA47FC6-0738-4C5D-A640-7EFA1C58E695}" dt="2026-08-18T17:46:50.428" v="48" actId="962"/>
        <pc:sldMkLst>
          <pc:docMk/>
          <pc:sldMk cId="4216311038" sldId="286"/>
        </pc:sldMkLst>
        <pc:spChg chg="mod">
          <ac:chgData name="Crosby, Brent@DOT" userId="52bd6eaf-b9aa-49ee-b4df-ffd20092971b" providerId="ADAL" clId="{2FA47FC6-0738-4C5D-A640-7EFA1C58E695}" dt="2026-08-18T17:46:48.016" v="47" actId="962"/>
          <ac:spMkLst>
            <pc:docMk/>
            <pc:sldMk cId="4216311038" sldId="286"/>
            <ac:spMk id="2" creationId="{F897EE46-DDEF-7954-FADD-AA36D6807D91}"/>
          </ac:spMkLst>
        </pc:spChg>
        <pc:spChg chg="mod">
          <ac:chgData name="Crosby, Brent@DOT" userId="52bd6eaf-b9aa-49ee-b4df-ffd20092971b" providerId="ADAL" clId="{2FA47FC6-0738-4C5D-A640-7EFA1C58E695}" dt="2026-08-18T17:46:43.579" v="46" actId="962"/>
          <ac:spMkLst>
            <pc:docMk/>
            <pc:sldMk cId="4216311038" sldId="286"/>
            <ac:spMk id="3" creationId="{D55AD021-F05B-4A7D-B343-8E37FFAB3AC5}"/>
          </ac:spMkLst>
        </pc:spChg>
        <pc:spChg chg="mod">
          <ac:chgData name="Crosby, Brent@DOT" userId="52bd6eaf-b9aa-49ee-b4df-ffd20092971b" providerId="ADAL" clId="{2FA47FC6-0738-4C5D-A640-7EFA1C58E695}" dt="2026-08-18T17:46:50.428" v="48" actId="962"/>
          <ac:spMkLst>
            <pc:docMk/>
            <pc:sldMk cId="4216311038" sldId="286"/>
            <ac:spMk id="7" creationId="{594E58C2-BCEF-75A1-D4DA-87AA0117AC5C}"/>
          </ac:spMkLst>
        </pc:spChg>
        <pc:spChg chg="mod">
          <ac:chgData name="Crosby, Brent@DOT" userId="52bd6eaf-b9aa-49ee-b4df-ffd20092971b" providerId="ADAL" clId="{2FA47FC6-0738-4C5D-A640-7EFA1C58E695}" dt="2026-08-18T17:46:20.620" v="39" actId="13244"/>
          <ac:spMkLst>
            <pc:docMk/>
            <pc:sldMk cId="4216311038" sldId="286"/>
            <ac:spMk id="9" creationId="{B218DFB3-1324-43CB-76FB-A982D6E61CB8}"/>
          </ac:spMkLst>
        </pc:spChg>
        <pc:picChg chg="mod">
          <ac:chgData name="Crosby, Brent@DOT" userId="52bd6eaf-b9aa-49ee-b4df-ffd20092971b" providerId="ADAL" clId="{2FA47FC6-0738-4C5D-A640-7EFA1C58E695}" dt="2026-08-18T17:46:36.846" v="45" actId="962"/>
          <ac:picMkLst>
            <pc:docMk/>
            <pc:sldMk cId="4216311038" sldId="286"/>
            <ac:picMk id="5" creationId="{63D4A9FB-63F6-7C72-BD34-52B3E137A160}"/>
          </ac:picMkLst>
        </pc:picChg>
      </pc:sldChg>
      <pc:sldChg chg="modSp mod">
        <pc:chgData name="Crosby, Brent@DOT" userId="52bd6eaf-b9aa-49ee-b4df-ffd20092971b" providerId="ADAL" clId="{2FA47FC6-0738-4C5D-A640-7EFA1C58E695}" dt="2026-08-18T17:47:29.058" v="57" actId="13244"/>
        <pc:sldMkLst>
          <pc:docMk/>
          <pc:sldMk cId="777784859" sldId="289"/>
        </pc:sldMkLst>
        <pc:spChg chg="mod ord">
          <ac:chgData name="Crosby, Brent@DOT" userId="52bd6eaf-b9aa-49ee-b4df-ffd20092971b" providerId="ADAL" clId="{2FA47FC6-0738-4C5D-A640-7EFA1C58E695}" dt="2026-08-18T17:47:22.350" v="56" actId="962"/>
          <ac:spMkLst>
            <pc:docMk/>
            <pc:sldMk cId="777784859" sldId="289"/>
            <ac:spMk id="2" creationId="{92B9D899-8ED4-93AD-1DA7-8FCF8E5722D9}"/>
          </ac:spMkLst>
        </pc:spChg>
        <pc:spChg chg="mod ord">
          <ac:chgData name="Crosby, Brent@DOT" userId="52bd6eaf-b9aa-49ee-b4df-ffd20092971b" providerId="ADAL" clId="{2FA47FC6-0738-4C5D-A640-7EFA1C58E695}" dt="2026-08-18T17:47:21.986" v="55" actId="962"/>
          <ac:spMkLst>
            <pc:docMk/>
            <pc:sldMk cId="777784859" sldId="289"/>
            <ac:spMk id="3" creationId="{F5D31D22-CA20-4B07-83C4-687BA96073AD}"/>
          </ac:spMkLst>
        </pc:spChg>
        <pc:spChg chg="ord">
          <ac:chgData name="Crosby, Brent@DOT" userId="52bd6eaf-b9aa-49ee-b4df-ffd20092971b" providerId="ADAL" clId="{2FA47FC6-0738-4C5D-A640-7EFA1C58E695}" dt="2026-08-18T17:47:06.991" v="53"/>
          <ac:spMkLst>
            <pc:docMk/>
            <pc:sldMk cId="777784859" sldId="289"/>
            <ac:spMk id="6" creationId="{B3C01099-73F9-771D-462D-D9A707B734F0}"/>
          </ac:spMkLst>
        </pc:spChg>
        <pc:spChg chg="mod ord">
          <ac:chgData name="Crosby, Brent@DOT" userId="52bd6eaf-b9aa-49ee-b4df-ffd20092971b" providerId="ADAL" clId="{2FA47FC6-0738-4C5D-A640-7EFA1C58E695}" dt="2026-08-18T17:47:06.991" v="53"/>
          <ac:spMkLst>
            <pc:docMk/>
            <pc:sldMk cId="777784859" sldId="289"/>
            <ac:spMk id="7" creationId="{C7B1931C-89E9-ADCC-3206-7776C02DB772}"/>
          </ac:spMkLst>
        </pc:spChg>
        <pc:spChg chg="mod ord">
          <ac:chgData name="Crosby, Brent@DOT" userId="52bd6eaf-b9aa-49ee-b4df-ffd20092971b" providerId="ADAL" clId="{2FA47FC6-0738-4C5D-A640-7EFA1C58E695}" dt="2026-08-18T17:47:12.142" v="54" actId="962"/>
          <ac:spMkLst>
            <pc:docMk/>
            <pc:sldMk cId="777784859" sldId="289"/>
            <ac:spMk id="8" creationId="{EE2A7822-CEB2-4DAF-BE64-E0753722D9B4}"/>
          </ac:spMkLst>
        </pc:spChg>
        <pc:spChg chg="mod ord">
          <ac:chgData name="Crosby, Brent@DOT" userId="52bd6eaf-b9aa-49ee-b4df-ffd20092971b" providerId="ADAL" clId="{2FA47FC6-0738-4C5D-A640-7EFA1C58E695}" dt="2026-08-18T17:47:29.058" v="57" actId="13244"/>
          <ac:spMkLst>
            <pc:docMk/>
            <pc:sldMk cId="777784859" sldId="289"/>
            <ac:spMk id="9" creationId="{A77FD751-D7EA-1D4B-9FD2-9F17EA6E65B8}"/>
          </ac:spMkLst>
        </pc:spChg>
        <pc:picChg chg="ord">
          <ac:chgData name="Crosby, Brent@DOT" userId="52bd6eaf-b9aa-49ee-b4df-ffd20092971b" providerId="ADAL" clId="{2FA47FC6-0738-4C5D-A640-7EFA1C58E695}" dt="2026-08-18T17:47:06.991" v="53"/>
          <ac:picMkLst>
            <pc:docMk/>
            <pc:sldMk cId="777784859" sldId="289"/>
            <ac:picMk id="4" creationId="{5C74B518-2383-0C6B-6471-9EF2FF2ACD47}"/>
          </ac:picMkLst>
        </pc:picChg>
      </pc:sldChg>
      <pc:sldChg chg="modSp mod">
        <pc:chgData name="Crosby, Brent@DOT" userId="52bd6eaf-b9aa-49ee-b4df-ffd20092971b" providerId="ADAL" clId="{2FA47FC6-0738-4C5D-A640-7EFA1C58E695}" dt="2026-08-18T17:50:09.953" v="104" actId="962"/>
        <pc:sldMkLst>
          <pc:docMk/>
          <pc:sldMk cId="4043094168" sldId="303"/>
        </pc:sldMkLst>
        <pc:spChg chg="mod ord">
          <ac:chgData name="Crosby, Brent@DOT" userId="52bd6eaf-b9aa-49ee-b4df-ffd20092971b" providerId="ADAL" clId="{2FA47FC6-0738-4C5D-A640-7EFA1C58E695}" dt="2026-08-18T17:50:09.953" v="104" actId="962"/>
          <ac:spMkLst>
            <pc:docMk/>
            <pc:sldMk cId="4043094168" sldId="303"/>
            <ac:spMk id="2" creationId="{5443565F-2AAA-A6B1-FB42-A73EC16059F1}"/>
          </ac:spMkLst>
        </pc:spChg>
        <pc:spChg chg="mod ord">
          <ac:chgData name="Crosby, Brent@DOT" userId="52bd6eaf-b9aa-49ee-b4df-ffd20092971b" providerId="ADAL" clId="{2FA47FC6-0738-4C5D-A640-7EFA1C58E695}" dt="2026-08-18T17:50:05.582" v="103" actId="962"/>
          <ac:spMkLst>
            <pc:docMk/>
            <pc:sldMk cId="4043094168" sldId="303"/>
            <ac:spMk id="3" creationId="{08B9C6AF-D8E7-3962-B4D0-B8C27517A926}"/>
          </ac:spMkLst>
        </pc:spChg>
        <pc:spChg chg="ord">
          <ac:chgData name="Crosby, Brent@DOT" userId="52bd6eaf-b9aa-49ee-b4df-ffd20092971b" providerId="ADAL" clId="{2FA47FC6-0738-4C5D-A640-7EFA1C58E695}" dt="2026-08-18T17:50:03.677" v="102"/>
          <ac:spMkLst>
            <pc:docMk/>
            <pc:sldMk cId="4043094168" sldId="303"/>
            <ac:spMk id="5" creationId="{F619AEA3-3B70-F557-2C41-66A1D0CC87B6}"/>
          </ac:spMkLst>
        </pc:spChg>
        <pc:spChg chg="mod ord">
          <ac:chgData name="Crosby, Brent@DOT" userId="52bd6eaf-b9aa-49ee-b4df-ffd20092971b" providerId="ADAL" clId="{2FA47FC6-0738-4C5D-A640-7EFA1C58E695}" dt="2026-08-18T17:50:03.677" v="102"/>
          <ac:spMkLst>
            <pc:docMk/>
            <pc:sldMk cId="4043094168" sldId="303"/>
            <ac:spMk id="9" creationId="{0156E61F-B051-F502-7ED5-CD71DD12512C}"/>
          </ac:spMkLst>
        </pc:spChg>
        <pc:picChg chg="mod ord">
          <ac:chgData name="Crosby, Brent@DOT" userId="52bd6eaf-b9aa-49ee-b4df-ffd20092971b" providerId="ADAL" clId="{2FA47FC6-0738-4C5D-A640-7EFA1C58E695}" dt="2026-08-18T17:50:03.677" v="102"/>
          <ac:picMkLst>
            <pc:docMk/>
            <pc:sldMk cId="4043094168" sldId="303"/>
            <ac:picMk id="11" creationId="{0957C23E-1B76-8418-A3C9-AA2CC4EFBE25}"/>
          </ac:picMkLst>
        </pc:picChg>
      </pc:sldChg>
      <pc:sldChg chg="modSp mod">
        <pc:chgData name="Crosby, Brent@DOT" userId="52bd6eaf-b9aa-49ee-b4df-ffd20092971b" providerId="ADAL" clId="{2FA47FC6-0738-4C5D-A640-7EFA1C58E695}" dt="2026-08-18T17:46:01.490" v="37" actId="13244"/>
        <pc:sldMkLst>
          <pc:docMk/>
          <pc:sldMk cId="2342406898" sldId="306"/>
        </pc:sldMkLst>
        <pc:spChg chg="mod">
          <ac:chgData name="Crosby, Brent@DOT" userId="52bd6eaf-b9aa-49ee-b4df-ffd20092971b" providerId="ADAL" clId="{2FA47FC6-0738-4C5D-A640-7EFA1C58E695}" dt="2026-08-18T17:45:57.524" v="36" actId="1035"/>
          <ac:spMkLst>
            <pc:docMk/>
            <pc:sldMk cId="2342406898" sldId="306"/>
            <ac:spMk id="3" creationId="{26238963-57F2-3278-D7EF-4AF51B2BDED1}"/>
          </ac:spMkLst>
        </pc:spChg>
        <pc:spChg chg="mod">
          <ac:chgData name="Crosby, Brent@DOT" userId="52bd6eaf-b9aa-49ee-b4df-ffd20092971b" providerId="ADAL" clId="{2FA47FC6-0738-4C5D-A640-7EFA1C58E695}" dt="2026-08-18T17:46:01.490" v="37" actId="13244"/>
          <ac:spMkLst>
            <pc:docMk/>
            <pc:sldMk cId="2342406898" sldId="306"/>
            <ac:spMk id="4" creationId="{F010A2C5-B648-6953-A2E5-9D0707DF3A2E}"/>
          </ac:spMkLst>
        </pc:spChg>
        <pc:spChg chg="mod">
          <ac:chgData name="Crosby, Brent@DOT" userId="52bd6eaf-b9aa-49ee-b4df-ffd20092971b" providerId="ADAL" clId="{2FA47FC6-0738-4C5D-A640-7EFA1C58E695}" dt="2026-08-18T17:45:45.368" v="34" actId="13244"/>
          <ac:spMkLst>
            <pc:docMk/>
            <pc:sldMk cId="2342406898" sldId="306"/>
            <ac:spMk id="5" creationId="{20DAD625-7E09-F40A-6AF7-685C2E08C9E1}"/>
          </ac:spMkLst>
        </pc:spChg>
      </pc:sldChg>
      <pc:sldChg chg="modSp mod">
        <pc:chgData name="Crosby, Brent@DOT" userId="52bd6eaf-b9aa-49ee-b4df-ffd20092971b" providerId="ADAL" clId="{2FA47FC6-0738-4C5D-A640-7EFA1C58E695}" dt="2026-08-18T17:49:59.264" v="101" actId="962"/>
        <pc:sldMkLst>
          <pc:docMk/>
          <pc:sldMk cId="715179385" sldId="307"/>
        </pc:sldMkLst>
        <pc:spChg chg="mod ord">
          <ac:chgData name="Crosby, Brent@DOT" userId="52bd6eaf-b9aa-49ee-b4df-ffd20092971b" providerId="ADAL" clId="{2FA47FC6-0738-4C5D-A640-7EFA1C58E695}" dt="2026-08-18T17:49:58.578" v="100" actId="962"/>
          <ac:spMkLst>
            <pc:docMk/>
            <pc:sldMk cId="715179385" sldId="307"/>
            <ac:spMk id="2" creationId="{FF2B7CC9-E855-DF5C-D668-E35FCA6639E6}"/>
          </ac:spMkLst>
        </pc:spChg>
        <pc:spChg chg="mod ord">
          <ac:chgData name="Crosby, Brent@DOT" userId="52bd6eaf-b9aa-49ee-b4df-ffd20092971b" providerId="ADAL" clId="{2FA47FC6-0738-4C5D-A640-7EFA1C58E695}" dt="2026-08-18T17:49:59.264" v="101" actId="962"/>
          <ac:spMkLst>
            <pc:docMk/>
            <pc:sldMk cId="715179385" sldId="307"/>
            <ac:spMk id="3" creationId="{2CC1E1D9-3019-A63C-071A-96BB888A0807}"/>
          </ac:spMkLst>
        </pc:spChg>
        <pc:spChg chg="ord">
          <ac:chgData name="Crosby, Brent@DOT" userId="52bd6eaf-b9aa-49ee-b4df-ffd20092971b" providerId="ADAL" clId="{2FA47FC6-0738-4C5D-A640-7EFA1C58E695}" dt="2026-08-18T17:49:53.771" v="98"/>
          <ac:spMkLst>
            <pc:docMk/>
            <pc:sldMk cId="715179385" sldId="307"/>
            <ac:spMk id="4" creationId="{BA157C34-CC0A-3B1E-AF9C-11536B28D56D}"/>
          </ac:spMkLst>
        </pc:spChg>
        <pc:spChg chg="mod ord">
          <ac:chgData name="Crosby, Brent@DOT" userId="52bd6eaf-b9aa-49ee-b4df-ffd20092971b" providerId="ADAL" clId="{2FA47FC6-0738-4C5D-A640-7EFA1C58E695}" dt="2026-08-18T17:49:53.771" v="98"/>
          <ac:spMkLst>
            <pc:docMk/>
            <pc:sldMk cId="715179385" sldId="307"/>
            <ac:spMk id="5" creationId="{FE3D4574-716C-27BE-6884-27B7C15862D6}"/>
          </ac:spMkLst>
        </pc:spChg>
        <pc:spChg chg="mod ord">
          <ac:chgData name="Crosby, Brent@DOT" userId="52bd6eaf-b9aa-49ee-b4df-ffd20092971b" providerId="ADAL" clId="{2FA47FC6-0738-4C5D-A640-7EFA1C58E695}" dt="2026-08-18T17:49:57.394" v="99" actId="962"/>
          <ac:spMkLst>
            <pc:docMk/>
            <pc:sldMk cId="715179385" sldId="307"/>
            <ac:spMk id="6" creationId="{F95B7C42-5798-9C7B-2BF3-030EB1EBA6FC}"/>
          </ac:spMkLst>
        </pc:spChg>
        <pc:spChg chg="ord">
          <ac:chgData name="Crosby, Brent@DOT" userId="52bd6eaf-b9aa-49ee-b4df-ffd20092971b" providerId="ADAL" clId="{2FA47FC6-0738-4C5D-A640-7EFA1C58E695}" dt="2026-08-18T17:49:53.771" v="98"/>
          <ac:spMkLst>
            <pc:docMk/>
            <pc:sldMk cId="715179385" sldId="307"/>
            <ac:spMk id="7" creationId="{185B4F37-F5D8-8EDE-76B4-18B0271A7503}"/>
          </ac:spMkLst>
        </pc:spChg>
        <pc:picChg chg="mod ord">
          <ac:chgData name="Crosby, Brent@DOT" userId="52bd6eaf-b9aa-49ee-b4df-ffd20092971b" providerId="ADAL" clId="{2FA47FC6-0738-4C5D-A640-7EFA1C58E695}" dt="2026-08-18T17:49:53.771" v="98"/>
          <ac:picMkLst>
            <pc:docMk/>
            <pc:sldMk cId="715179385" sldId="307"/>
            <ac:picMk id="8" creationId="{8690E089-2566-5D43-5E5B-18BA58B28BAF}"/>
          </ac:picMkLst>
        </pc:picChg>
        <pc:cxnChg chg="mod ord">
          <ac:chgData name="Crosby, Brent@DOT" userId="52bd6eaf-b9aa-49ee-b4df-ffd20092971b" providerId="ADAL" clId="{2FA47FC6-0738-4C5D-A640-7EFA1C58E695}" dt="2026-08-18T17:49:53.771" v="98"/>
          <ac:cxnSpMkLst>
            <pc:docMk/>
            <pc:sldMk cId="715179385" sldId="307"/>
            <ac:cxnSpMk id="11" creationId="{A22A6033-1D86-3384-1F34-110D0B4F8C59}"/>
          </ac:cxnSpMkLst>
        </pc:cxnChg>
      </pc:sldChg>
      <pc:sldChg chg="modSp mod">
        <pc:chgData name="Crosby, Brent@DOT" userId="52bd6eaf-b9aa-49ee-b4df-ffd20092971b" providerId="ADAL" clId="{2FA47FC6-0738-4C5D-A640-7EFA1C58E695}" dt="2026-08-18T17:47:54.596" v="62" actId="962"/>
        <pc:sldMkLst>
          <pc:docMk/>
          <pc:sldMk cId="1284881484" sldId="308"/>
        </pc:sldMkLst>
        <pc:spChg chg="mod">
          <ac:chgData name="Crosby, Brent@DOT" userId="52bd6eaf-b9aa-49ee-b4df-ffd20092971b" providerId="ADAL" clId="{2FA47FC6-0738-4C5D-A640-7EFA1C58E695}" dt="2026-08-18T17:47:54.596" v="62" actId="962"/>
          <ac:spMkLst>
            <pc:docMk/>
            <pc:sldMk cId="1284881484" sldId="308"/>
            <ac:spMk id="2" creationId="{78E4B58B-129A-DA0F-FF14-C094A53D9676}"/>
          </ac:spMkLst>
        </pc:spChg>
        <pc:spChg chg="mod">
          <ac:chgData name="Crosby, Brent@DOT" userId="52bd6eaf-b9aa-49ee-b4df-ffd20092971b" providerId="ADAL" clId="{2FA47FC6-0738-4C5D-A640-7EFA1C58E695}" dt="2026-08-18T17:47:54.170" v="61" actId="962"/>
          <ac:spMkLst>
            <pc:docMk/>
            <pc:sldMk cId="1284881484" sldId="308"/>
            <ac:spMk id="3" creationId="{417490FA-7766-FD2B-D63E-BBB4985B7C21}"/>
          </ac:spMkLst>
        </pc:spChg>
        <pc:spChg chg="mod">
          <ac:chgData name="Crosby, Brent@DOT" userId="52bd6eaf-b9aa-49ee-b4df-ffd20092971b" providerId="ADAL" clId="{2FA47FC6-0738-4C5D-A640-7EFA1C58E695}" dt="2026-08-18T17:44:41" v="19" actId="33553"/>
          <ac:spMkLst>
            <pc:docMk/>
            <pc:sldMk cId="1284881484" sldId="308"/>
            <ac:spMk id="5" creationId="{7D80E297-4A51-78DE-2256-4A4306972872}"/>
          </ac:spMkLst>
        </pc:spChg>
        <pc:spChg chg="mod">
          <ac:chgData name="Crosby, Brent@DOT" userId="52bd6eaf-b9aa-49ee-b4df-ffd20092971b" providerId="ADAL" clId="{2FA47FC6-0738-4C5D-A640-7EFA1C58E695}" dt="2026-08-18T17:47:50.628" v="60" actId="962"/>
          <ac:spMkLst>
            <pc:docMk/>
            <pc:sldMk cId="1284881484" sldId="308"/>
            <ac:spMk id="7" creationId="{B7EBDE8E-DC1C-6DDC-302B-B61DEF80F59F}"/>
          </ac:spMkLst>
        </pc:spChg>
        <pc:spChg chg="mod">
          <ac:chgData name="Crosby, Brent@DOT" userId="52bd6eaf-b9aa-49ee-b4df-ffd20092971b" providerId="ADAL" clId="{2FA47FC6-0738-4C5D-A640-7EFA1C58E695}" dt="2026-08-18T17:47:44.746" v="58" actId="962"/>
          <ac:spMkLst>
            <pc:docMk/>
            <pc:sldMk cId="1284881484" sldId="308"/>
            <ac:spMk id="9" creationId="{C5C46005-B39B-583D-8D4C-56C2189E971C}"/>
          </ac:spMkLst>
        </pc:spChg>
        <pc:spChg chg="mod">
          <ac:chgData name="Crosby, Brent@DOT" userId="52bd6eaf-b9aa-49ee-b4df-ffd20092971b" providerId="ADAL" clId="{2FA47FC6-0738-4C5D-A640-7EFA1C58E695}" dt="2026-08-18T17:47:47.097" v="59" actId="962"/>
          <ac:spMkLst>
            <pc:docMk/>
            <pc:sldMk cId="1284881484" sldId="308"/>
            <ac:spMk id="13" creationId="{1F722BE4-4A99-3D06-6333-1E7BBF627A9D}"/>
          </ac:spMkLst>
        </pc:spChg>
        <pc:picChg chg="mod">
          <ac:chgData name="Crosby, Brent@DOT" userId="52bd6eaf-b9aa-49ee-b4df-ffd20092971b" providerId="ADAL" clId="{2FA47FC6-0738-4C5D-A640-7EFA1C58E695}" dt="2026-08-18T17:44:00.185" v="1" actId="962"/>
          <ac:picMkLst>
            <pc:docMk/>
            <pc:sldMk cId="1284881484" sldId="308"/>
            <ac:picMk id="4" creationId="{2E5FE247-20F1-D0C4-DB63-9AF20FE31971}"/>
          </ac:picMkLst>
        </pc:picChg>
        <pc:picChg chg="mod">
          <ac:chgData name="Crosby, Brent@DOT" userId="52bd6eaf-b9aa-49ee-b4df-ffd20092971b" providerId="ADAL" clId="{2FA47FC6-0738-4C5D-A640-7EFA1C58E695}" dt="2026-08-18T17:44:01.582" v="2" actId="962"/>
          <ac:picMkLst>
            <pc:docMk/>
            <pc:sldMk cId="1284881484" sldId="308"/>
            <ac:picMk id="6" creationId="{68760146-8160-AA52-EA4C-745B30C7EC9F}"/>
          </ac:picMkLst>
        </pc:picChg>
      </pc:sldChg>
      <pc:sldChg chg="modSp mod">
        <pc:chgData name="Crosby, Brent@DOT" userId="52bd6eaf-b9aa-49ee-b4df-ffd20092971b" providerId="ADAL" clId="{2FA47FC6-0738-4C5D-A640-7EFA1C58E695}" dt="2026-08-18T17:49:49.230" v="93"/>
        <pc:sldMkLst>
          <pc:docMk/>
          <pc:sldMk cId="673069476" sldId="311"/>
        </pc:sldMkLst>
        <pc:spChg chg="ord">
          <ac:chgData name="Crosby, Brent@DOT" userId="52bd6eaf-b9aa-49ee-b4df-ffd20092971b" providerId="ADAL" clId="{2FA47FC6-0738-4C5D-A640-7EFA1C58E695}" dt="2026-08-18T17:49:49.230" v="93"/>
          <ac:spMkLst>
            <pc:docMk/>
            <pc:sldMk cId="673069476" sldId="311"/>
            <ac:spMk id="2" creationId="{7FCF5DD7-950D-A845-8E51-989193925B1A}"/>
          </ac:spMkLst>
        </pc:spChg>
        <pc:spChg chg="ord">
          <ac:chgData name="Crosby, Brent@DOT" userId="52bd6eaf-b9aa-49ee-b4df-ffd20092971b" providerId="ADAL" clId="{2FA47FC6-0738-4C5D-A640-7EFA1C58E695}" dt="2026-08-18T17:49:49.230" v="93"/>
          <ac:spMkLst>
            <pc:docMk/>
            <pc:sldMk cId="673069476" sldId="311"/>
            <ac:spMk id="3" creationId="{0B00245E-5400-B266-E43B-7AE749AAE152}"/>
          </ac:spMkLst>
        </pc:spChg>
        <pc:spChg chg="ord">
          <ac:chgData name="Crosby, Brent@DOT" userId="52bd6eaf-b9aa-49ee-b4df-ffd20092971b" providerId="ADAL" clId="{2FA47FC6-0738-4C5D-A640-7EFA1C58E695}" dt="2026-08-18T17:49:49.230" v="93"/>
          <ac:spMkLst>
            <pc:docMk/>
            <pc:sldMk cId="673069476" sldId="311"/>
            <ac:spMk id="24" creationId="{B786CBFB-978E-3E3A-E661-199C396098C6}"/>
          </ac:spMkLst>
        </pc:spChg>
        <pc:spChg chg="mod ord">
          <ac:chgData name="Crosby, Brent@DOT" userId="52bd6eaf-b9aa-49ee-b4df-ffd20092971b" providerId="ADAL" clId="{2FA47FC6-0738-4C5D-A640-7EFA1C58E695}" dt="2026-08-18T17:49:49.230" v="93"/>
          <ac:spMkLst>
            <pc:docMk/>
            <pc:sldMk cId="673069476" sldId="311"/>
            <ac:spMk id="26" creationId="{A0EC632E-A56C-4DDC-7121-70F7BCC65CE4}"/>
          </ac:spMkLst>
        </pc:spChg>
        <pc:spChg chg="ord">
          <ac:chgData name="Crosby, Brent@DOT" userId="52bd6eaf-b9aa-49ee-b4df-ffd20092971b" providerId="ADAL" clId="{2FA47FC6-0738-4C5D-A640-7EFA1C58E695}" dt="2026-08-18T17:49:49.230" v="93"/>
          <ac:spMkLst>
            <pc:docMk/>
            <pc:sldMk cId="673069476" sldId="311"/>
            <ac:spMk id="28" creationId="{57A1669B-0B65-DA7C-C169-5060C291340C}"/>
          </ac:spMkLst>
        </pc:spChg>
        <pc:spChg chg="ord">
          <ac:chgData name="Crosby, Brent@DOT" userId="52bd6eaf-b9aa-49ee-b4df-ffd20092971b" providerId="ADAL" clId="{2FA47FC6-0738-4C5D-A640-7EFA1C58E695}" dt="2026-08-18T17:49:49.230" v="93"/>
          <ac:spMkLst>
            <pc:docMk/>
            <pc:sldMk cId="673069476" sldId="311"/>
            <ac:spMk id="30" creationId="{D1E05162-6846-B0B5-D708-E1338508AAE1}"/>
          </ac:spMkLst>
        </pc:spChg>
        <pc:picChg chg="mod ord">
          <ac:chgData name="Crosby, Brent@DOT" userId="52bd6eaf-b9aa-49ee-b4df-ffd20092971b" providerId="ADAL" clId="{2FA47FC6-0738-4C5D-A640-7EFA1C58E695}" dt="2026-08-18T17:49:49.230" v="93"/>
          <ac:picMkLst>
            <pc:docMk/>
            <pc:sldMk cId="673069476" sldId="311"/>
            <ac:picMk id="5" creationId="{C3AE87DB-C85B-3C88-95FC-551F71E9B6EB}"/>
          </ac:picMkLst>
        </pc:picChg>
      </pc:sldChg>
      <pc:sldChg chg="modSp mod">
        <pc:chgData name="Crosby, Brent@DOT" userId="52bd6eaf-b9aa-49ee-b4df-ffd20092971b" providerId="ADAL" clId="{2FA47FC6-0738-4C5D-A640-7EFA1C58E695}" dt="2026-08-18T17:49:23.391" v="80"/>
        <pc:sldMkLst>
          <pc:docMk/>
          <pc:sldMk cId="4124955457" sldId="313"/>
        </pc:sldMkLst>
        <pc:spChg chg="ord">
          <ac:chgData name="Crosby, Brent@DOT" userId="52bd6eaf-b9aa-49ee-b4df-ffd20092971b" providerId="ADAL" clId="{2FA47FC6-0738-4C5D-A640-7EFA1C58E695}" dt="2026-08-18T17:49:23.391" v="80"/>
          <ac:spMkLst>
            <pc:docMk/>
            <pc:sldMk cId="4124955457" sldId="313"/>
            <ac:spMk id="2" creationId="{6C4E9120-9A57-87BD-E03D-22ABAD3ED5D2}"/>
          </ac:spMkLst>
        </pc:spChg>
        <pc:spChg chg="ord">
          <ac:chgData name="Crosby, Brent@DOT" userId="52bd6eaf-b9aa-49ee-b4df-ffd20092971b" providerId="ADAL" clId="{2FA47FC6-0738-4C5D-A640-7EFA1C58E695}" dt="2026-08-18T17:49:23.391" v="80"/>
          <ac:spMkLst>
            <pc:docMk/>
            <pc:sldMk cId="4124955457" sldId="313"/>
            <ac:spMk id="3" creationId="{7BBE2BAD-B4B9-0D4A-E3C8-09490061DFA2}"/>
          </ac:spMkLst>
        </pc:spChg>
        <pc:spChg chg="mod ord">
          <ac:chgData name="Crosby, Brent@DOT" userId="52bd6eaf-b9aa-49ee-b4df-ffd20092971b" providerId="ADAL" clId="{2FA47FC6-0738-4C5D-A640-7EFA1C58E695}" dt="2026-08-18T17:49:23.391" v="80"/>
          <ac:spMkLst>
            <pc:docMk/>
            <pc:sldMk cId="4124955457" sldId="313"/>
            <ac:spMk id="8" creationId="{C02CF71D-01F9-52FF-8CFA-503A50828B99}"/>
          </ac:spMkLst>
        </pc:spChg>
      </pc:sldChg>
      <pc:sldChg chg="modSp mod">
        <pc:chgData name="Crosby, Brent@DOT" userId="52bd6eaf-b9aa-49ee-b4df-ffd20092971b" providerId="ADAL" clId="{2FA47FC6-0738-4C5D-A640-7EFA1C58E695}" dt="2026-08-18T17:49:42.477" v="90" actId="962"/>
        <pc:sldMkLst>
          <pc:docMk/>
          <pc:sldMk cId="1678088678" sldId="319"/>
        </pc:sldMkLst>
        <pc:spChg chg="mod ord">
          <ac:chgData name="Crosby, Brent@DOT" userId="52bd6eaf-b9aa-49ee-b4df-ffd20092971b" providerId="ADAL" clId="{2FA47FC6-0738-4C5D-A640-7EFA1C58E695}" dt="2026-08-18T17:49:40.221" v="89" actId="962"/>
          <ac:spMkLst>
            <pc:docMk/>
            <pc:sldMk cId="1678088678" sldId="319"/>
            <ac:spMk id="2" creationId="{45CAB36B-7F45-18BE-F8D0-B78E208229C2}"/>
          </ac:spMkLst>
        </pc:spChg>
        <pc:spChg chg="mod ord">
          <ac:chgData name="Crosby, Brent@DOT" userId="52bd6eaf-b9aa-49ee-b4df-ffd20092971b" providerId="ADAL" clId="{2FA47FC6-0738-4C5D-A640-7EFA1C58E695}" dt="2026-08-18T17:49:42.477" v="90" actId="962"/>
          <ac:spMkLst>
            <pc:docMk/>
            <pc:sldMk cId="1678088678" sldId="319"/>
            <ac:spMk id="3" creationId="{ACB84BCF-83DA-A268-38EC-EA0194A3EBE8}"/>
          </ac:spMkLst>
        </pc:spChg>
        <pc:spChg chg="mod ord">
          <ac:chgData name="Crosby, Brent@DOT" userId="52bd6eaf-b9aa-49ee-b4df-ffd20092971b" providerId="ADAL" clId="{2FA47FC6-0738-4C5D-A640-7EFA1C58E695}" dt="2026-08-18T17:49:35.228" v="87"/>
          <ac:spMkLst>
            <pc:docMk/>
            <pc:sldMk cId="1678088678" sldId="319"/>
            <ac:spMk id="4" creationId="{C728D2E5-5F09-3F89-99D2-481B62585016}"/>
          </ac:spMkLst>
        </pc:spChg>
        <pc:spChg chg="mod ord">
          <ac:chgData name="Crosby, Brent@DOT" userId="52bd6eaf-b9aa-49ee-b4df-ffd20092971b" providerId="ADAL" clId="{2FA47FC6-0738-4C5D-A640-7EFA1C58E695}" dt="2026-08-18T17:49:35.228" v="87"/>
          <ac:spMkLst>
            <pc:docMk/>
            <pc:sldMk cId="1678088678" sldId="319"/>
            <ac:spMk id="5" creationId="{04C0E14C-C577-5528-93C0-FC56C6C7C5AA}"/>
          </ac:spMkLst>
        </pc:spChg>
        <pc:spChg chg="ord">
          <ac:chgData name="Crosby, Brent@DOT" userId="52bd6eaf-b9aa-49ee-b4df-ffd20092971b" providerId="ADAL" clId="{2FA47FC6-0738-4C5D-A640-7EFA1C58E695}" dt="2026-08-18T17:49:35.228" v="87"/>
          <ac:spMkLst>
            <pc:docMk/>
            <pc:sldMk cId="1678088678" sldId="319"/>
            <ac:spMk id="6" creationId="{630F2564-BD26-BAD1-30A9-4DAA13E17306}"/>
          </ac:spMkLst>
        </pc:spChg>
        <pc:spChg chg="mod ord">
          <ac:chgData name="Crosby, Brent@DOT" userId="52bd6eaf-b9aa-49ee-b4df-ffd20092971b" providerId="ADAL" clId="{2FA47FC6-0738-4C5D-A640-7EFA1C58E695}" dt="2026-08-18T17:49:39.574" v="88" actId="962"/>
          <ac:spMkLst>
            <pc:docMk/>
            <pc:sldMk cId="1678088678" sldId="319"/>
            <ac:spMk id="7" creationId="{790E38F4-B81F-88E1-7911-9A6EFB20E45B}"/>
          </ac:spMkLst>
        </pc:spChg>
        <pc:spChg chg="ord">
          <ac:chgData name="Crosby, Brent@DOT" userId="52bd6eaf-b9aa-49ee-b4df-ffd20092971b" providerId="ADAL" clId="{2FA47FC6-0738-4C5D-A640-7EFA1C58E695}" dt="2026-08-18T17:49:35.228" v="87"/>
          <ac:spMkLst>
            <pc:docMk/>
            <pc:sldMk cId="1678088678" sldId="319"/>
            <ac:spMk id="8" creationId="{2BA2CAA3-C0E6-99E8-52A0-B02BC0D7200F}"/>
          </ac:spMkLst>
        </pc:spChg>
        <pc:spChg chg="ord">
          <ac:chgData name="Crosby, Brent@DOT" userId="52bd6eaf-b9aa-49ee-b4df-ffd20092971b" providerId="ADAL" clId="{2FA47FC6-0738-4C5D-A640-7EFA1C58E695}" dt="2026-08-18T17:49:35.228" v="87"/>
          <ac:spMkLst>
            <pc:docMk/>
            <pc:sldMk cId="1678088678" sldId="319"/>
            <ac:spMk id="21" creationId="{4D7AC0DF-856F-421D-ECAA-8D8A88239E8E}"/>
          </ac:spMkLst>
        </pc:spChg>
      </pc:sldChg>
      <pc:sldChg chg="modSp mod">
        <pc:chgData name="Crosby, Brent@DOT" userId="52bd6eaf-b9aa-49ee-b4df-ffd20092971b" providerId="ADAL" clId="{2FA47FC6-0738-4C5D-A640-7EFA1C58E695}" dt="2026-08-18T17:49:02.228" v="74" actId="962"/>
        <pc:sldMkLst>
          <pc:docMk/>
          <pc:sldMk cId="695216139" sldId="355"/>
        </pc:sldMkLst>
        <pc:spChg chg="mod 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2" creationId="{1F0CD4AF-0D65-D131-979F-C740AFB1EF3C}"/>
          </ac:spMkLst>
        </pc:spChg>
        <pc:spChg chg="mod 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3" creationId="{61A8AB18-6EBD-4EAE-1EBE-436CFB4E5B9E}"/>
          </ac:spMkLst>
        </pc:spChg>
        <pc:spChg chg="mod ord">
          <ac:chgData name="Crosby, Brent@DOT" userId="52bd6eaf-b9aa-49ee-b4df-ffd20092971b" providerId="ADAL" clId="{2FA47FC6-0738-4C5D-A640-7EFA1C58E695}" dt="2026-08-18T17:49:02.228" v="74" actId="962"/>
          <ac:spMkLst>
            <pc:docMk/>
            <pc:sldMk cId="695216139" sldId="355"/>
            <ac:spMk id="8" creationId="{F9FB7848-3BC4-6D4B-69D6-13E0F1350880}"/>
          </ac:spMkLst>
        </pc:spChg>
        <pc:spChg chg="mod 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11" creationId="{9C89ED15-D13D-7AF7-42CC-506A706DDBEC}"/>
          </ac:spMkLst>
        </pc:spChg>
        <pc:spChg chg="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12" creationId="{7C11470D-3FAE-ABCE-F033-1D23D4D3E986}"/>
          </ac:spMkLst>
        </pc:spChg>
        <pc:spChg chg="mod 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13" creationId="{C62FFD0A-6383-5B5A-C444-6AAD6098A488}"/>
          </ac:spMkLst>
        </pc:spChg>
        <pc:spChg chg="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24" creationId="{AF47B6C3-1EF4-9464-D693-358E8C919B5E}"/>
          </ac:spMkLst>
        </pc:spChg>
        <pc:spChg chg="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39" creationId="{EF459A82-B1A4-CE65-AF7D-6F17DDA93E51}"/>
          </ac:spMkLst>
        </pc:spChg>
        <pc:spChg chg="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42" creationId="{5DDF863C-648F-864D-1877-96653A89B71D}"/>
          </ac:spMkLst>
        </pc:spChg>
        <pc:spChg chg="ord">
          <ac:chgData name="Crosby, Brent@DOT" userId="52bd6eaf-b9aa-49ee-b4df-ffd20092971b" providerId="ADAL" clId="{2FA47FC6-0738-4C5D-A640-7EFA1C58E695}" dt="2026-08-18T17:48:34.955" v="68"/>
          <ac:spMkLst>
            <pc:docMk/>
            <pc:sldMk cId="695216139" sldId="355"/>
            <ac:spMk id="54" creationId="{9AEEAC2F-F7E7-045B-C272-C4F20BD6591E}"/>
          </ac:spMkLst>
        </pc:spChg>
        <pc:picChg chg="mod">
          <ac:chgData name="Crosby, Brent@DOT" userId="52bd6eaf-b9aa-49ee-b4df-ffd20092971b" providerId="ADAL" clId="{2FA47FC6-0738-4C5D-A640-7EFA1C58E695}" dt="2026-08-18T17:48:49.694" v="70" actId="962"/>
          <ac:picMkLst>
            <pc:docMk/>
            <pc:sldMk cId="695216139" sldId="355"/>
            <ac:picMk id="15" creationId="{5DB2FF6C-871E-9074-2ACA-20DA7AC747CE}"/>
          </ac:picMkLst>
        </pc:picChg>
        <pc:picChg chg="mod">
          <ac:chgData name="Crosby, Brent@DOT" userId="52bd6eaf-b9aa-49ee-b4df-ffd20092971b" providerId="ADAL" clId="{2FA47FC6-0738-4C5D-A640-7EFA1C58E695}" dt="2026-08-18T17:48:45.956" v="69" actId="962"/>
          <ac:picMkLst>
            <pc:docMk/>
            <pc:sldMk cId="695216139" sldId="355"/>
            <ac:picMk id="17" creationId="{9ED9A99A-070F-0646-7C88-BBE9FB7B7A38}"/>
          </ac:picMkLst>
        </pc:picChg>
        <pc:picChg chg="mod">
          <ac:chgData name="Crosby, Brent@DOT" userId="52bd6eaf-b9aa-49ee-b4df-ffd20092971b" providerId="ADAL" clId="{2FA47FC6-0738-4C5D-A640-7EFA1C58E695}" dt="2026-08-18T17:48:50.088" v="71" actId="962"/>
          <ac:picMkLst>
            <pc:docMk/>
            <pc:sldMk cId="695216139" sldId="355"/>
            <ac:picMk id="19" creationId="{660049BF-52C6-AE50-CEB2-49070CE6D30D}"/>
          </ac:picMkLst>
        </pc:picChg>
        <pc:picChg chg="mod">
          <ac:chgData name="Crosby, Brent@DOT" userId="52bd6eaf-b9aa-49ee-b4df-ffd20092971b" providerId="ADAL" clId="{2FA47FC6-0738-4C5D-A640-7EFA1C58E695}" dt="2026-08-18T17:48:53.423" v="72" actId="962"/>
          <ac:picMkLst>
            <pc:docMk/>
            <pc:sldMk cId="695216139" sldId="355"/>
            <ac:picMk id="21" creationId="{28D672EA-3C1A-10F8-2466-7F6F4FF8B598}"/>
          </ac:picMkLst>
        </pc:picChg>
        <pc:picChg chg="mod">
          <ac:chgData name="Crosby, Brent@DOT" userId="52bd6eaf-b9aa-49ee-b4df-ffd20092971b" providerId="ADAL" clId="{2FA47FC6-0738-4C5D-A640-7EFA1C58E695}" dt="2026-08-18T17:48:54.241" v="73" actId="962"/>
          <ac:picMkLst>
            <pc:docMk/>
            <pc:sldMk cId="695216139" sldId="355"/>
            <ac:picMk id="23" creationId="{14B1617F-E6AA-1CA8-CF0E-867916176BAB}"/>
          </ac:picMkLst>
        </pc:picChg>
        <pc:cxnChg chg="mod">
          <ac:chgData name="Crosby, Brent@DOT" userId="52bd6eaf-b9aa-49ee-b4df-ffd20092971b" providerId="ADAL" clId="{2FA47FC6-0738-4C5D-A640-7EFA1C58E695}" dt="2026-08-18T17:44:08.627" v="4" actId="962"/>
          <ac:cxnSpMkLst>
            <pc:docMk/>
            <pc:sldMk cId="695216139" sldId="355"/>
            <ac:cxnSpMk id="26" creationId="{4F943D62-0285-0278-BF15-473719B09A0C}"/>
          </ac:cxnSpMkLst>
        </pc:cxnChg>
        <pc:cxnChg chg="mod">
          <ac:chgData name="Crosby, Brent@DOT" userId="52bd6eaf-b9aa-49ee-b4df-ffd20092971b" providerId="ADAL" clId="{2FA47FC6-0738-4C5D-A640-7EFA1C58E695}" dt="2026-08-18T17:44:09.422" v="5" actId="962"/>
          <ac:cxnSpMkLst>
            <pc:docMk/>
            <pc:sldMk cId="695216139" sldId="355"/>
            <ac:cxnSpMk id="41" creationId="{B8564CA2-3EC0-E646-68AE-18F0797E5CEE}"/>
          </ac:cxnSpMkLst>
        </pc:cxnChg>
        <pc:cxnChg chg="mod">
          <ac:chgData name="Crosby, Brent@DOT" userId="52bd6eaf-b9aa-49ee-b4df-ffd20092971b" providerId="ADAL" clId="{2FA47FC6-0738-4C5D-A640-7EFA1C58E695}" dt="2026-08-18T17:44:09.975" v="6" actId="962"/>
          <ac:cxnSpMkLst>
            <pc:docMk/>
            <pc:sldMk cId="695216139" sldId="355"/>
            <ac:cxnSpMk id="50" creationId="{6C9E7E63-C300-434C-176F-D842039675E8}"/>
          </ac:cxnSpMkLst>
        </pc:cxnChg>
        <pc:cxnChg chg="mod">
          <ac:chgData name="Crosby, Brent@DOT" userId="52bd6eaf-b9aa-49ee-b4df-ffd20092971b" providerId="ADAL" clId="{2FA47FC6-0738-4C5D-A640-7EFA1C58E695}" dt="2026-08-18T17:44:10.575" v="7" actId="962"/>
          <ac:cxnSpMkLst>
            <pc:docMk/>
            <pc:sldMk cId="695216139" sldId="355"/>
            <ac:cxnSpMk id="52" creationId="{1EA9AA40-0D32-9F5C-DA20-A318C13FBF1D}"/>
          </ac:cxnSpMkLst>
        </pc:cxnChg>
        <pc:cxnChg chg="mod">
          <ac:chgData name="Crosby, Brent@DOT" userId="52bd6eaf-b9aa-49ee-b4df-ffd20092971b" providerId="ADAL" clId="{2FA47FC6-0738-4C5D-A640-7EFA1C58E695}" dt="2026-08-18T17:44:11.097" v="8" actId="962"/>
          <ac:cxnSpMkLst>
            <pc:docMk/>
            <pc:sldMk cId="695216139" sldId="355"/>
            <ac:cxnSpMk id="58" creationId="{3A384518-49FB-E8D8-C6F9-ECB52FC2D55B}"/>
          </ac:cxnSpMkLst>
        </pc:cxnChg>
      </pc:sldChg>
      <pc:sldChg chg="modSp mod">
        <pc:chgData name="Crosby, Brent@DOT" userId="52bd6eaf-b9aa-49ee-b4df-ffd20092971b" providerId="ADAL" clId="{2FA47FC6-0738-4C5D-A640-7EFA1C58E695}" dt="2026-08-18T17:49:14.293" v="78"/>
        <pc:sldMkLst>
          <pc:docMk/>
          <pc:sldMk cId="330657163" sldId="356"/>
        </pc:sldMkLst>
        <pc:spChg chg="mod ord">
          <ac:chgData name="Crosby, Brent@DOT" userId="52bd6eaf-b9aa-49ee-b4df-ffd20092971b" providerId="ADAL" clId="{2FA47FC6-0738-4C5D-A640-7EFA1C58E695}" dt="2026-08-18T17:49:14.293" v="78"/>
          <ac:spMkLst>
            <pc:docMk/>
            <pc:sldMk cId="330657163" sldId="356"/>
            <ac:spMk id="2" creationId="{6F157137-48EC-5293-FD39-8DBAE3FA5150}"/>
          </ac:spMkLst>
        </pc:spChg>
        <pc:spChg chg="mod ord">
          <ac:chgData name="Crosby, Brent@DOT" userId="52bd6eaf-b9aa-49ee-b4df-ffd20092971b" providerId="ADAL" clId="{2FA47FC6-0738-4C5D-A640-7EFA1C58E695}" dt="2026-08-18T17:49:14.293" v="78"/>
          <ac:spMkLst>
            <pc:docMk/>
            <pc:sldMk cId="330657163" sldId="356"/>
            <ac:spMk id="3" creationId="{67335F6C-1FFE-258F-97AE-A50B09738A21}"/>
          </ac:spMkLst>
        </pc:spChg>
        <pc:spChg chg="ord">
          <ac:chgData name="Crosby, Brent@DOT" userId="52bd6eaf-b9aa-49ee-b4df-ffd20092971b" providerId="ADAL" clId="{2FA47FC6-0738-4C5D-A640-7EFA1C58E695}" dt="2026-08-18T17:49:14.293" v="78"/>
          <ac:spMkLst>
            <pc:docMk/>
            <pc:sldMk cId="330657163" sldId="356"/>
            <ac:spMk id="4" creationId="{03089C84-DAB2-F755-C097-AE585E313E91}"/>
          </ac:spMkLst>
        </pc:spChg>
        <pc:spChg chg="mod ord">
          <ac:chgData name="Crosby, Brent@DOT" userId="52bd6eaf-b9aa-49ee-b4df-ffd20092971b" providerId="ADAL" clId="{2FA47FC6-0738-4C5D-A640-7EFA1C58E695}" dt="2026-08-18T17:49:14.293" v="78"/>
          <ac:spMkLst>
            <pc:docMk/>
            <pc:sldMk cId="330657163" sldId="356"/>
            <ac:spMk id="5" creationId="{37AC4D77-F955-2881-FFA8-25E5A3D27032}"/>
          </ac:spMkLst>
        </pc:spChg>
        <pc:spChg chg="mod ord">
          <ac:chgData name="Crosby, Brent@DOT" userId="52bd6eaf-b9aa-49ee-b4df-ffd20092971b" providerId="ADAL" clId="{2FA47FC6-0738-4C5D-A640-7EFA1C58E695}" dt="2026-08-18T17:49:14.293" v="78"/>
          <ac:spMkLst>
            <pc:docMk/>
            <pc:sldMk cId="330657163" sldId="356"/>
            <ac:spMk id="6" creationId="{C5984B99-14B7-5B5D-BE0D-4F94310CB909}"/>
          </ac:spMkLst>
        </pc:spChg>
        <pc:graphicFrameChg chg="ord">
          <ac:chgData name="Crosby, Brent@DOT" userId="52bd6eaf-b9aa-49ee-b4df-ffd20092971b" providerId="ADAL" clId="{2FA47FC6-0738-4C5D-A640-7EFA1C58E695}" dt="2026-08-18T17:49:14.293" v="78"/>
          <ac:graphicFrameMkLst>
            <pc:docMk/>
            <pc:sldMk cId="330657163" sldId="356"/>
            <ac:graphicFrameMk id="15" creationId="{EA50FC1E-CF68-2622-19D1-20881EB3CBD7}"/>
          </ac:graphicFrameMkLst>
        </pc:graphicFrameChg>
      </pc:sldChg>
      <pc:sldChg chg="modSp mod">
        <pc:chgData name="Crosby, Brent@DOT" userId="52bd6eaf-b9aa-49ee-b4df-ffd20092971b" providerId="ADAL" clId="{2FA47FC6-0738-4C5D-A640-7EFA1C58E695}" dt="2026-08-18T17:49:48.045" v="92"/>
        <pc:sldMkLst>
          <pc:docMk/>
          <pc:sldMk cId="1722164896" sldId="357"/>
        </pc:sldMkLst>
        <pc:spChg chg="ord">
          <ac:chgData name="Crosby, Brent@DOT" userId="52bd6eaf-b9aa-49ee-b4df-ffd20092971b" providerId="ADAL" clId="{2FA47FC6-0738-4C5D-A640-7EFA1C58E695}" dt="2026-08-18T17:49:48.045" v="92"/>
          <ac:spMkLst>
            <pc:docMk/>
            <pc:sldMk cId="1722164896" sldId="357"/>
            <ac:spMk id="2" creationId="{9CFCCDA8-4F13-61B8-A6F0-B968A39ADA2F}"/>
          </ac:spMkLst>
        </pc:spChg>
        <pc:spChg chg="ord">
          <ac:chgData name="Crosby, Brent@DOT" userId="52bd6eaf-b9aa-49ee-b4df-ffd20092971b" providerId="ADAL" clId="{2FA47FC6-0738-4C5D-A640-7EFA1C58E695}" dt="2026-08-18T17:49:48.045" v="92"/>
          <ac:spMkLst>
            <pc:docMk/>
            <pc:sldMk cId="1722164896" sldId="357"/>
            <ac:spMk id="3" creationId="{FC10C122-CD2D-2913-F3D9-58393177BB53}"/>
          </ac:spMkLst>
        </pc:spChg>
        <pc:spChg chg="mod ord">
          <ac:chgData name="Crosby, Brent@DOT" userId="52bd6eaf-b9aa-49ee-b4df-ffd20092971b" providerId="ADAL" clId="{2FA47FC6-0738-4C5D-A640-7EFA1C58E695}" dt="2026-08-18T17:49:48.045" v="92"/>
          <ac:spMkLst>
            <pc:docMk/>
            <pc:sldMk cId="1722164896" sldId="357"/>
            <ac:spMk id="4" creationId="{0A7B946E-C8D7-883F-A51E-3361E00E734D}"/>
          </ac:spMkLst>
        </pc:spChg>
        <pc:spChg chg="mod ord">
          <ac:chgData name="Crosby, Brent@DOT" userId="52bd6eaf-b9aa-49ee-b4df-ffd20092971b" providerId="ADAL" clId="{2FA47FC6-0738-4C5D-A640-7EFA1C58E695}" dt="2026-08-18T17:49:48.045" v="92"/>
          <ac:spMkLst>
            <pc:docMk/>
            <pc:sldMk cId="1722164896" sldId="357"/>
            <ac:spMk id="5" creationId="{C1076F35-A700-35A1-D889-D90C2274D689}"/>
          </ac:spMkLst>
        </pc:spChg>
        <pc:spChg chg="ord">
          <ac:chgData name="Crosby, Brent@DOT" userId="52bd6eaf-b9aa-49ee-b4df-ffd20092971b" providerId="ADAL" clId="{2FA47FC6-0738-4C5D-A640-7EFA1C58E695}" dt="2026-08-18T17:49:48.045" v="92"/>
          <ac:spMkLst>
            <pc:docMk/>
            <pc:sldMk cId="1722164896" sldId="357"/>
            <ac:spMk id="6" creationId="{9714A139-77B8-4F96-CEAC-F6AFB4211411}"/>
          </ac:spMkLst>
        </pc:spChg>
        <pc:spChg chg="ord">
          <ac:chgData name="Crosby, Brent@DOT" userId="52bd6eaf-b9aa-49ee-b4df-ffd20092971b" providerId="ADAL" clId="{2FA47FC6-0738-4C5D-A640-7EFA1C58E695}" dt="2026-08-18T17:49:48.045" v="92"/>
          <ac:spMkLst>
            <pc:docMk/>
            <pc:sldMk cId="1722164896" sldId="357"/>
            <ac:spMk id="7" creationId="{2AF0BF54-065D-6A4E-6C7C-7FD9DBE03E70}"/>
          </ac:spMkLst>
        </pc:spChg>
        <pc:spChg chg="mod ord">
          <ac:chgData name="Crosby, Brent@DOT" userId="52bd6eaf-b9aa-49ee-b4df-ffd20092971b" providerId="ADAL" clId="{2FA47FC6-0738-4C5D-A640-7EFA1C58E695}" dt="2026-08-18T17:49:48.045" v="92"/>
          <ac:spMkLst>
            <pc:docMk/>
            <pc:sldMk cId="1722164896" sldId="357"/>
            <ac:spMk id="8" creationId="{EEC264A0-51C2-740D-893E-220D4985DFCE}"/>
          </ac:spMkLst>
        </pc:spChg>
        <pc:spChg chg="ord">
          <ac:chgData name="Crosby, Brent@DOT" userId="52bd6eaf-b9aa-49ee-b4df-ffd20092971b" providerId="ADAL" clId="{2FA47FC6-0738-4C5D-A640-7EFA1C58E695}" dt="2026-08-18T17:49:48.045" v="92"/>
          <ac:spMkLst>
            <pc:docMk/>
            <pc:sldMk cId="1722164896" sldId="357"/>
            <ac:spMk id="21" creationId="{FA90DFB4-A0D8-B373-5164-4525E3264BF3}"/>
          </ac:spMkLst>
        </pc:spChg>
      </pc:sldChg>
      <pc:sldChg chg="modSp mod">
        <pc:chgData name="Crosby, Brent@DOT" userId="52bd6eaf-b9aa-49ee-b4df-ffd20092971b" providerId="ADAL" clId="{2FA47FC6-0738-4C5D-A640-7EFA1C58E695}" dt="2026-08-18T17:49:46.561" v="91"/>
        <pc:sldMkLst>
          <pc:docMk/>
          <pc:sldMk cId="3065889943" sldId="358"/>
        </pc:sldMkLst>
        <pc:spChg chg="ord">
          <ac:chgData name="Crosby, Brent@DOT" userId="52bd6eaf-b9aa-49ee-b4df-ffd20092971b" providerId="ADAL" clId="{2FA47FC6-0738-4C5D-A640-7EFA1C58E695}" dt="2026-08-18T17:49:46.561" v="91"/>
          <ac:spMkLst>
            <pc:docMk/>
            <pc:sldMk cId="3065889943" sldId="358"/>
            <ac:spMk id="2" creationId="{14929E2B-8AC7-E0D2-F282-A2AB4219293A}"/>
          </ac:spMkLst>
        </pc:spChg>
        <pc:spChg chg="ord">
          <ac:chgData name="Crosby, Brent@DOT" userId="52bd6eaf-b9aa-49ee-b4df-ffd20092971b" providerId="ADAL" clId="{2FA47FC6-0738-4C5D-A640-7EFA1C58E695}" dt="2026-08-18T17:49:46.561" v="91"/>
          <ac:spMkLst>
            <pc:docMk/>
            <pc:sldMk cId="3065889943" sldId="358"/>
            <ac:spMk id="3" creationId="{C88E7EE5-781D-FC8B-F57E-4546849CC402}"/>
          </ac:spMkLst>
        </pc:spChg>
        <pc:spChg chg="mod ord">
          <ac:chgData name="Crosby, Brent@DOT" userId="52bd6eaf-b9aa-49ee-b4df-ffd20092971b" providerId="ADAL" clId="{2FA47FC6-0738-4C5D-A640-7EFA1C58E695}" dt="2026-08-18T17:49:46.561" v="91"/>
          <ac:spMkLst>
            <pc:docMk/>
            <pc:sldMk cId="3065889943" sldId="358"/>
            <ac:spMk id="8" creationId="{66324A5B-BB7C-A59C-F54A-39187A42011B}"/>
          </ac:spMkLst>
        </pc:spChg>
      </pc:sldChg>
      <pc:sldChg chg="modSp mod">
        <pc:chgData name="Crosby, Brent@DOT" userId="52bd6eaf-b9aa-49ee-b4df-ffd20092971b" providerId="ADAL" clId="{2FA47FC6-0738-4C5D-A640-7EFA1C58E695}" dt="2026-08-18T17:49:18.879" v="79"/>
        <pc:sldMkLst>
          <pc:docMk/>
          <pc:sldMk cId="2009448919" sldId="359"/>
        </pc:sldMkLst>
        <pc:spChg chg="mod ord">
          <ac:chgData name="Crosby, Brent@DOT" userId="52bd6eaf-b9aa-49ee-b4df-ffd20092971b" providerId="ADAL" clId="{2FA47FC6-0738-4C5D-A640-7EFA1C58E695}" dt="2026-08-18T17:49:18.879" v="79"/>
          <ac:spMkLst>
            <pc:docMk/>
            <pc:sldMk cId="2009448919" sldId="359"/>
            <ac:spMk id="3" creationId="{14569976-9C0E-E089-E260-2AE5CB7FD920}"/>
          </ac:spMkLst>
        </pc:spChg>
        <pc:spChg chg="ord">
          <ac:chgData name="Crosby, Brent@DOT" userId="52bd6eaf-b9aa-49ee-b4df-ffd20092971b" providerId="ADAL" clId="{2FA47FC6-0738-4C5D-A640-7EFA1C58E695}" dt="2026-08-18T17:49:18.879" v="79"/>
          <ac:spMkLst>
            <pc:docMk/>
            <pc:sldMk cId="2009448919" sldId="359"/>
            <ac:spMk id="4" creationId="{EA58876F-B578-D0EF-8583-C055DE8FF4B5}"/>
          </ac:spMkLst>
        </pc:spChg>
        <pc:spChg chg="ord">
          <ac:chgData name="Crosby, Brent@DOT" userId="52bd6eaf-b9aa-49ee-b4df-ffd20092971b" providerId="ADAL" clId="{2FA47FC6-0738-4C5D-A640-7EFA1C58E695}" dt="2026-08-18T17:49:18.879" v="79"/>
          <ac:spMkLst>
            <pc:docMk/>
            <pc:sldMk cId="2009448919" sldId="359"/>
            <ac:spMk id="5" creationId="{71EABEC7-05BF-2FFD-120F-A38590DE0363}"/>
          </ac:spMkLst>
        </pc:spChg>
        <pc:spChg chg="ord">
          <ac:chgData name="Crosby, Brent@DOT" userId="52bd6eaf-b9aa-49ee-b4df-ffd20092971b" providerId="ADAL" clId="{2FA47FC6-0738-4C5D-A640-7EFA1C58E695}" dt="2026-08-18T17:49:18.879" v="79"/>
          <ac:spMkLst>
            <pc:docMk/>
            <pc:sldMk cId="2009448919" sldId="359"/>
            <ac:spMk id="6" creationId="{DE7900A8-CACA-1E56-3354-05238FA736EF}"/>
          </ac:spMkLst>
        </pc:spChg>
        <pc:spChg chg="ord">
          <ac:chgData name="Crosby, Brent@DOT" userId="52bd6eaf-b9aa-49ee-b4df-ffd20092971b" providerId="ADAL" clId="{2FA47FC6-0738-4C5D-A640-7EFA1C58E695}" dt="2026-08-18T17:49:18.879" v="79"/>
          <ac:spMkLst>
            <pc:docMk/>
            <pc:sldMk cId="2009448919" sldId="359"/>
            <ac:spMk id="7" creationId="{F8FF57AE-0B5C-4DDA-16EA-24B912A1E83B}"/>
          </ac:spMkLst>
        </pc:spChg>
      </pc:sldChg>
      <pc:sldChg chg="modSp mod">
        <pc:chgData name="Crosby, Brent@DOT" userId="52bd6eaf-b9aa-49ee-b4df-ffd20092971b" providerId="ADAL" clId="{2FA47FC6-0738-4C5D-A640-7EFA1C58E695}" dt="2026-08-18T17:49:50.141" v="94"/>
        <pc:sldMkLst>
          <pc:docMk/>
          <pc:sldMk cId="3545551308" sldId="360"/>
        </pc:sldMkLst>
        <pc:spChg chg="ord">
          <ac:chgData name="Crosby, Brent@DOT" userId="52bd6eaf-b9aa-49ee-b4df-ffd20092971b" providerId="ADAL" clId="{2FA47FC6-0738-4C5D-A640-7EFA1C58E695}" dt="2026-08-18T17:49:50.141" v="94"/>
          <ac:spMkLst>
            <pc:docMk/>
            <pc:sldMk cId="3545551308" sldId="360"/>
            <ac:spMk id="2" creationId="{E5BCB822-B6CA-0F3E-C181-743CEA405E7D}"/>
          </ac:spMkLst>
        </pc:spChg>
        <pc:spChg chg="ord">
          <ac:chgData name="Crosby, Brent@DOT" userId="52bd6eaf-b9aa-49ee-b4df-ffd20092971b" providerId="ADAL" clId="{2FA47FC6-0738-4C5D-A640-7EFA1C58E695}" dt="2026-08-18T17:49:50.141" v="94"/>
          <ac:spMkLst>
            <pc:docMk/>
            <pc:sldMk cId="3545551308" sldId="360"/>
            <ac:spMk id="3" creationId="{66F28727-7F1E-34AA-CE26-44A7917F14B4}"/>
          </ac:spMkLst>
        </pc:spChg>
        <pc:spChg chg="ord">
          <ac:chgData name="Crosby, Brent@DOT" userId="52bd6eaf-b9aa-49ee-b4df-ffd20092971b" providerId="ADAL" clId="{2FA47FC6-0738-4C5D-A640-7EFA1C58E695}" dt="2026-08-18T17:49:50.141" v="94"/>
          <ac:spMkLst>
            <pc:docMk/>
            <pc:sldMk cId="3545551308" sldId="360"/>
            <ac:spMk id="4" creationId="{9593120B-050E-11AE-3E57-EE539CFD0B75}"/>
          </ac:spMkLst>
        </pc:spChg>
        <pc:spChg chg="ord">
          <ac:chgData name="Crosby, Brent@DOT" userId="52bd6eaf-b9aa-49ee-b4df-ffd20092971b" providerId="ADAL" clId="{2FA47FC6-0738-4C5D-A640-7EFA1C58E695}" dt="2026-08-18T17:49:50.141" v="94"/>
          <ac:spMkLst>
            <pc:docMk/>
            <pc:sldMk cId="3545551308" sldId="360"/>
            <ac:spMk id="5" creationId="{3E6A7029-3900-0FC8-E983-773EBFEEF696}"/>
          </ac:spMkLst>
        </pc:spChg>
        <pc:spChg chg="ord">
          <ac:chgData name="Crosby, Brent@DOT" userId="52bd6eaf-b9aa-49ee-b4df-ffd20092971b" providerId="ADAL" clId="{2FA47FC6-0738-4C5D-A640-7EFA1C58E695}" dt="2026-08-18T17:49:50.141" v="94"/>
          <ac:spMkLst>
            <pc:docMk/>
            <pc:sldMk cId="3545551308" sldId="360"/>
            <ac:spMk id="6" creationId="{F4532B1B-A71A-F36E-CB5A-32707CE6928E}"/>
          </ac:spMkLst>
        </pc:spChg>
        <pc:spChg chg="mod ord">
          <ac:chgData name="Crosby, Brent@DOT" userId="52bd6eaf-b9aa-49ee-b4df-ffd20092971b" providerId="ADAL" clId="{2FA47FC6-0738-4C5D-A640-7EFA1C58E695}" dt="2026-08-18T17:49:50.141" v="94"/>
          <ac:spMkLst>
            <pc:docMk/>
            <pc:sldMk cId="3545551308" sldId="360"/>
            <ac:spMk id="9" creationId="{8740C408-FBE9-866C-E3C4-117BABE33EEA}"/>
          </ac:spMkLst>
        </pc:spChg>
        <pc:spChg chg="ord">
          <ac:chgData name="Crosby, Brent@DOT" userId="52bd6eaf-b9aa-49ee-b4df-ffd20092971b" providerId="ADAL" clId="{2FA47FC6-0738-4C5D-A640-7EFA1C58E695}" dt="2026-08-18T17:49:50.141" v="94"/>
          <ac:spMkLst>
            <pc:docMk/>
            <pc:sldMk cId="3545551308" sldId="360"/>
            <ac:spMk id="10" creationId="{310C4B8F-F592-DEA2-45DC-4A783874D56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3E82F-9809-E44E-A287-6943DAD2E60E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34FDB-E942-A74D-A497-E023301D8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03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972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31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83966-099F-ED51-375C-B966A8ABA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6B3B01-38DF-A19F-2CD8-28643D9A0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9081F6-EC13-BC0E-AE2C-14BDEB80CB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7C8215-95F5-C309-EFBC-39BAB3FB5F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54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1" i="1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434FDB-E942-A74D-A497-E023301D834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1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1-Large Title">
    <p:bg>
      <p:bgPr>
        <a:solidFill>
          <a:srgbClr val="16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 composed of interconnected link shapes">
            <a:extLst>
              <a:ext uri="{FF2B5EF4-FFF2-40B4-BE49-F238E27FC236}">
                <a16:creationId xmlns:a16="http://schemas.microsoft.com/office/drawing/2014/main" id="{B3B542D6-6124-2337-03ED-A2CAA7C281D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A4526ECC-D1F7-C69D-0995-4589EE83CD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10023856" cy="28434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9581D2EC-6A65-C6F1-67DF-5EFA990364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2499215"/>
            <a:ext cx="1002385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2" name="Picture 1" descr="Caltrans and Division of Local Assistance logos">
            <a:extLst>
              <a:ext uri="{FF2B5EF4-FFF2-40B4-BE49-F238E27FC236}">
                <a16:creationId xmlns:a16="http://schemas.microsoft.com/office/drawing/2014/main" id="{DA289BA1-9738-E3FA-BA2B-DBD0D7B5C02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58" y="498401"/>
            <a:ext cx="3278462" cy="877455"/>
          </a:xfrm>
          <a:prstGeom prst="rect">
            <a:avLst/>
          </a:prstGeom>
        </p:spPr>
      </p:pic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479FB54-00F3-4789-DE1B-6E99D32C33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BB7331A-A2A4-AA15-1F83-E3F4AC6A2F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chemeClr val="tx1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694796F-842F-5F4F-CF8F-256FC84E30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4612" y="3992488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656CB80-82E2-919A-FC09-814259B48D4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2858" y="3992488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/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3817303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7007F4A-FAFD-8D60-4BCA-5F9A35B88B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9526B-5F49-EA42-CE51-8B24F02FE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A97416-705A-2292-C974-5CB430A95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980F33D-DBD1-A1D2-5B44-E3FECF4FB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10385983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E7550D4-1DC1-6F02-465F-B3B8292EE9C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7678661" y="1882314"/>
            <a:ext cx="3891936" cy="5034412"/>
          </a:xfrm>
          <a:custGeom>
            <a:avLst/>
            <a:gdLst>
              <a:gd name="connsiteX0" fmla="*/ 1945968 w 3891936"/>
              <a:gd name="connsiteY0" fmla="*/ 0 h 5482087"/>
              <a:gd name="connsiteX1" fmla="*/ 3891936 w 3891936"/>
              <a:gd name="connsiteY1" fmla="*/ 1945968 h 5482087"/>
              <a:gd name="connsiteX2" fmla="*/ 3891936 w 3891936"/>
              <a:gd name="connsiteY2" fmla="*/ 5482087 h 5482087"/>
              <a:gd name="connsiteX3" fmla="*/ 0 w 3891936"/>
              <a:gd name="connsiteY3" fmla="*/ 5482087 h 5482087"/>
              <a:gd name="connsiteX4" fmla="*/ 0 w 3891936"/>
              <a:gd name="connsiteY4" fmla="*/ 1945968 h 5482087"/>
              <a:gd name="connsiteX5" fmla="*/ 1945968 w 3891936"/>
              <a:gd name="connsiteY5" fmla="*/ 0 h 5482087"/>
              <a:gd name="connsiteX0" fmla="*/ 1945968 w 3891936"/>
              <a:gd name="connsiteY0" fmla="*/ 0 h 5482087"/>
              <a:gd name="connsiteX1" fmla="*/ 3891936 w 3891936"/>
              <a:gd name="connsiteY1" fmla="*/ 1945968 h 5482087"/>
              <a:gd name="connsiteX2" fmla="*/ 3882411 w 3891936"/>
              <a:gd name="connsiteY2" fmla="*/ 5034412 h 5482087"/>
              <a:gd name="connsiteX3" fmla="*/ 0 w 3891936"/>
              <a:gd name="connsiteY3" fmla="*/ 5482087 h 5482087"/>
              <a:gd name="connsiteX4" fmla="*/ 0 w 3891936"/>
              <a:gd name="connsiteY4" fmla="*/ 1945968 h 5482087"/>
              <a:gd name="connsiteX5" fmla="*/ 1945968 w 3891936"/>
              <a:gd name="connsiteY5" fmla="*/ 0 h 5482087"/>
              <a:gd name="connsiteX0" fmla="*/ 1945968 w 3891936"/>
              <a:gd name="connsiteY0" fmla="*/ 0 h 5034412"/>
              <a:gd name="connsiteX1" fmla="*/ 3891936 w 3891936"/>
              <a:gd name="connsiteY1" fmla="*/ 1945968 h 5034412"/>
              <a:gd name="connsiteX2" fmla="*/ 3882411 w 3891936"/>
              <a:gd name="connsiteY2" fmla="*/ 5034412 h 5034412"/>
              <a:gd name="connsiteX3" fmla="*/ 9525 w 3891936"/>
              <a:gd name="connsiteY3" fmla="*/ 5024887 h 5034412"/>
              <a:gd name="connsiteX4" fmla="*/ 0 w 3891936"/>
              <a:gd name="connsiteY4" fmla="*/ 1945968 h 5034412"/>
              <a:gd name="connsiteX5" fmla="*/ 1945968 w 3891936"/>
              <a:gd name="connsiteY5" fmla="*/ 0 h 5034412"/>
              <a:gd name="connsiteX0" fmla="*/ 1945968 w 3891936"/>
              <a:gd name="connsiteY0" fmla="*/ 0 h 5034412"/>
              <a:gd name="connsiteX1" fmla="*/ 3891936 w 3891936"/>
              <a:gd name="connsiteY1" fmla="*/ 1945968 h 5034412"/>
              <a:gd name="connsiteX2" fmla="*/ 3882411 w 3891936"/>
              <a:gd name="connsiteY2" fmla="*/ 5034412 h 5034412"/>
              <a:gd name="connsiteX3" fmla="*/ 19050 w 3891936"/>
              <a:gd name="connsiteY3" fmla="*/ 5015362 h 5034412"/>
              <a:gd name="connsiteX4" fmla="*/ 0 w 3891936"/>
              <a:gd name="connsiteY4" fmla="*/ 1945968 h 5034412"/>
              <a:gd name="connsiteX5" fmla="*/ 1945968 w 3891936"/>
              <a:gd name="connsiteY5" fmla="*/ 0 h 5034412"/>
              <a:gd name="connsiteX0" fmla="*/ 1945968 w 3891936"/>
              <a:gd name="connsiteY0" fmla="*/ 0 h 5034412"/>
              <a:gd name="connsiteX1" fmla="*/ 3891936 w 3891936"/>
              <a:gd name="connsiteY1" fmla="*/ 1945968 h 5034412"/>
              <a:gd name="connsiteX2" fmla="*/ 3882411 w 3891936"/>
              <a:gd name="connsiteY2" fmla="*/ 5034412 h 5034412"/>
              <a:gd name="connsiteX3" fmla="*/ 19050 w 3891936"/>
              <a:gd name="connsiteY3" fmla="*/ 5034412 h 5034412"/>
              <a:gd name="connsiteX4" fmla="*/ 0 w 3891936"/>
              <a:gd name="connsiteY4" fmla="*/ 1945968 h 5034412"/>
              <a:gd name="connsiteX5" fmla="*/ 1945968 w 3891936"/>
              <a:gd name="connsiteY5" fmla="*/ 0 h 5034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91936" h="5034412">
                <a:moveTo>
                  <a:pt x="1945968" y="0"/>
                </a:moveTo>
                <a:cubicBezTo>
                  <a:pt x="3022599" y="0"/>
                  <a:pt x="3891936" y="874436"/>
                  <a:pt x="3891936" y="1945968"/>
                </a:cubicBezTo>
                <a:lnTo>
                  <a:pt x="3882411" y="5034412"/>
                </a:lnTo>
                <a:lnTo>
                  <a:pt x="19050" y="5034412"/>
                </a:lnTo>
                <a:lnTo>
                  <a:pt x="0" y="1945968"/>
                </a:lnTo>
                <a:cubicBezTo>
                  <a:pt x="0" y="869337"/>
                  <a:pt x="874436" y="0"/>
                  <a:pt x="1945968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FontTx/>
              <a:buNone/>
              <a:defRPr sz="1400"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66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B3EA34-F02C-ED14-D594-CC46BB4F1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29526B-5F49-EA42-CE51-8B24F02FE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EA97416-705A-2292-C974-5CB430A95E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980F33D-DBD1-A1D2-5B44-E3FECF4FB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B5A540A1-8013-7297-98D3-AAB74E5EC8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465743" y="2189181"/>
            <a:ext cx="2134210" cy="4666343"/>
          </a:xfrm>
          <a:custGeom>
            <a:avLst/>
            <a:gdLst>
              <a:gd name="connsiteX0" fmla="*/ 1060133 w 2120345"/>
              <a:gd name="connsiteY0" fmla="*/ 0 h 4616054"/>
              <a:gd name="connsiteX1" fmla="*/ 1060212 w 2120345"/>
              <a:gd name="connsiteY1" fmla="*/ 0 h 4616054"/>
              <a:gd name="connsiteX2" fmla="*/ 2120345 w 2120345"/>
              <a:gd name="connsiteY2" fmla="*/ 1060133 h 4616054"/>
              <a:gd name="connsiteX3" fmla="*/ 2120345 w 2120345"/>
              <a:gd name="connsiteY3" fmla="*/ 4616054 h 4616054"/>
              <a:gd name="connsiteX4" fmla="*/ 0 w 2120345"/>
              <a:gd name="connsiteY4" fmla="*/ 4616054 h 4616054"/>
              <a:gd name="connsiteX5" fmla="*/ 0 w 2120345"/>
              <a:gd name="connsiteY5" fmla="*/ 1060133 h 4616054"/>
              <a:gd name="connsiteX6" fmla="*/ 1060133 w 2120345"/>
              <a:gd name="connsiteY6" fmla="*/ 0 h 4616054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16054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60122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479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32786"/>
              <a:gd name="connsiteY0" fmla="*/ 0 h 4660123"/>
              <a:gd name="connsiteX1" fmla="*/ 1060212 w 2132786"/>
              <a:gd name="connsiteY1" fmla="*/ 0 h 4660123"/>
              <a:gd name="connsiteX2" fmla="*/ 2120345 w 2132786"/>
              <a:gd name="connsiteY2" fmla="*/ 1060133 h 4660123"/>
              <a:gd name="connsiteX3" fmla="*/ 2132786 w 2132786"/>
              <a:gd name="connsiteY3" fmla="*/ 4629020 h 4660123"/>
              <a:gd name="connsiteX4" fmla="*/ 4797 w 2132786"/>
              <a:gd name="connsiteY4" fmla="*/ 4660123 h 4660123"/>
              <a:gd name="connsiteX5" fmla="*/ 0 w 2132786"/>
              <a:gd name="connsiteY5" fmla="*/ 1060133 h 4660123"/>
              <a:gd name="connsiteX6" fmla="*/ 1060133 w 2132786"/>
              <a:gd name="connsiteY6" fmla="*/ 0 h 4660123"/>
              <a:gd name="connsiteX0" fmla="*/ 1060133 w 2132786"/>
              <a:gd name="connsiteY0" fmla="*/ 0 h 4666343"/>
              <a:gd name="connsiteX1" fmla="*/ 1060212 w 2132786"/>
              <a:gd name="connsiteY1" fmla="*/ 0 h 4666343"/>
              <a:gd name="connsiteX2" fmla="*/ 2120345 w 2132786"/>
              <a:gd name="connsiteY2" fmla="*/ 1060133 h 4666343"/>
              <a:gd name="connsiteX3" fmla="*/ 2132786 w 2132786"/>
              <a:gd name="connsiteY3" fmla="*/ 4666343 h 4666343"/>
              <a:gd name="connsiteX4" fmla="*/ 4797 w 2132786"/>
              <a:gd name="connsiteY4" fmla="*/ 4660123 h 4666343"/>
              <a:gd name="connsiteX5" fmla="*/ 0 w 2132786"/>
              <a:gd name="connsiteY5" fmla="*/ 1060133 h 4666343"/>
              <a:gd name="connsiteX6" fmla="*/ 1060133 w 2132786"/>
              <a:gd name="connsiteY6" fmla="*/ 0 h 4666343"/>
              <a:gd name="connsiteX0" fmla="*/ 1060133 w 2132786"/>
              <a:gd name="connsiteY0" fmla="*/ 0 h 4672564"/>
              <a:gd name="connsiteX1" fmla="*/ 1060212 w 2132786"/>
              <a:gd name="connsiteY1" fmla="*/ 0 h 4672564"/>
              <a:gd name="connsiteX2" fmla="*/ 2120345 w 2132786"/>
              <a:gd name="connsiteY2" fmla="*/ 1060133 h 4672564"/>
              <a:gd name="connsiteX3" fmla="*/ 2132786 w 2132786"/>
              <a:gd name="connsiteY3" fmla="*/ 4666343 h 4672564"/>
              <a:gd name="connsiteX4" fmla="*/ 4797 w 2132786"/>
              <a:gd name="connsiteY4" fmla="*/ 4672564 h 4672564"/>
              <a:gd name="connsiteX5" fmla="*/ 0 w 2132786"/>
              <a:gd name="connsiteY5" fmla="*/ 1060133 h 4672564"/>
              <a:gd name="connsiteX6" fmla="*/ 1060133 w 2132786"/>
              <a:gd name="connsiteY6" fmla="*/ 0 h 4672564"/>
              <a:gd name="connsiteX0" fmla="*/ 1061557 w 2134210"/>
              <a:gd name="connsiteY0" fmla="*/ 0 h 4666343"/>
              <a:gd name="connsiteX1" fmla="*/ 1061636 w 2134210"/>
              <a:gd name="connsiteY1" fmla="*/ 0 h 4666343"/>
              <a:gd name="connsiteX2" fmla="*/ 2121769 w 2134210"/>
              <a:gd name="connsiteY2" fmla="*/ 1060133 h 4666343"/>
              <a:gd name="connsiteX3" fmla="*/ 2134210 w 2134210"/>
              <a:gd name="connsiteY3" fmla="*/ 4666343 h 4666343"/>
              <a:gd name="connsiteX4" fmla="*/ 0 w 2134210"/>
              <a:gd name="connsiteY4" fmla="*/ 4653902 h 4666343"/>
              <a:gd name="connsiteX5" fmla="*/ 1424 w 2134210"/>
              <a:gd name="connsiteY5" fmla="*/ 1060133 h 4666343"/>
              <a:gd name="connsiteX6" fmla="*/ 1061557 w 2134210"/>
              <a:gd name="connsiteY6" fmla="*/ 0 h 4666343"/>
              <a:gd name="connsiteX0" fmla="*/ 1061557 w 2134210"/>
              <a:gd name="connsiteY0" fmla="*/ 0 h 4666343"/>
              <a:gd name="connsiteX1" fmla="*/ 1061636 w 2134210"/>
              <a:gd name="connsiteY1" fmla="*/ 0 h 4666343"/>
              <a:gd name="connsiteX2" fmla="*/ 2121769 w 2134210"/>
              <a:gd name="connsiteY2" fmla="*/ 1060133 h 4666343"/>
              <a:gd name="connsiteX3" fmla="*/ 2134210 w 2134210"/>
              <a:gd name="connsiteY3" fmla="*/ 4666343 h 4666343"/>
              <a:gd name="connsiteX4" fmla="*/ 0 w 2134210"/>
              <a:gd name="connsiteY4" fmla="*/ 4666343 h 4666343"/>
              <a:gd name="connsiteX5" fmla="*/ 1424 w 2134210"/>
              <a:gd name="connsiteY5" fmla="*/ 1060133 h 4666343"/>
              <a:gd name="connsiteX6" fmla="*/ 1061557 w 2134210"/>
              <a:gd name="connsiteY6" fmla="*/ 0 h 4666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34210" h="4666343">
                <a:moveTo>
                  <a:pt x="1061557" y="0"/>
                </a:moveTo>
                <a:lnTo>
                  <a:pt x="1061636" y="0"/>
                </a:lnTo>
                <a:cubicBezTo>
                  <a:pt x="1647106" y="0"/>
                  <a:pt x="2121769" y="474583"/>
                  <a:pt x="2121769" y="1060133"/>
                </a:cubicBezTo>
                <a:lnTo>
                  <a:pt x="2134210" y="4666343"/>
                </a:lnTo>
                <a:lnTo>
                  <a:pt x="0" y="4666343"/>
                </a:lnTo>
                <a:cubicBezTo>
                  <a:pt x="0" y="3481036"/>
                  <a:pt x="1424" y="2245440"/>
                  <a:pt x="1424" y="1060133"/>
                </a:cubicBezTo>
                <a:cubicBezTo>
                  <a:pt x="1424" y="474663"/>
                  <a:pt x="476007" y="0"/>
                  <a:pt x="1061557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Picture Placeholder 14">
            <a:extLst>
              <a:ext uri="{FF2B5EF4-FFF2-40B4-BE49-F238E27FC236}">
                <a16:creationId xmlns:a16="http://schemas.microsoft.com/office/drawing/2014/main" id="{A9EB9A53-193E-1D53-FAE5-7EE05C7B9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7348285" y="2873425"/>
            <a:ext cx="2122966" cy="3982099"/>
          </a:xfrm>
          <a:custGeom>
            <a:avLst/>
            <a:gdLst>
              <a:gd name="connsiteX0" fmla="*/ 1060133 w 2120345"/>
              <a:gd name="connsiteY0" fmla="*/ 0 h 4616054"/>
              <a:gd name="connsiteX1" fmla="*/ 1060212 w 2120345"/>
              <a:gd name="connsiteY1" fmla="*/ 0 h 4616054"/>
              <a:gd name="connsiteX2" fmla="*/ 2120345 w 2120345"/>
              <a:gd name="connsiteY2" fmla="*/ 1060133 h 4616054"/>
              <a:gd name="connsiteX3" fmla="*/ 2120345 w 2120345"/>
              <a:gd name="connsiteY3" fmla="*/ 4616054 h 4616054"/>
              <a:gd name="connsiteX4" fmla="*/ 0 w 2120345"/>
              <a:gd name="connsiteY4" fmla="*/ 4616054 h 4616054"/>
              <a:gd name="connsiteX5" fmla="*/ 0 w 2120345"/>
              <a:gd name="connsiteY5" fmla="*/ 1060133 h 4616054"/>
              <a:gd name="connsiteX6" fmla="*/ 1060133 w 2120345"/>
              <a:gd name="connsiteY6" fmla="*/ 0 h 4616054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16054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71139"/>
              <a:gd name="connsiteX1" fmla="*/ 1060212 w 2120345"/>
              <a:gd name="connsiteY1" fmla="*/ 0 h 4671139"/>
              <a:gd name="connsiteX2" fmla="*/ 2120345 w 2120345"/>
              <a:gd name="connsiteY2" fmla="*/ 1060133 h 4671139"/>
              <a:gd name="connsiteX3" fmla="*/ 2120345 w 2120345"/>
              <a:gd name="connsiteY3" fmla="*/ 4660122 h 4671139"/>
              <a:gd name="connsiteX4" fmla="*/ 11017 w 2120345"/>
              <a:gd name="connsiteY4" fmla="*/ 4671139 h 4671139"/>
              <a:gd name="connsiteX5" fmla="*/ 0 w 2120345"/>
              <a:gd name="connsiteY5" fmla="*/ 1060133 h 4671139"/>
              <a:gd name="connsiteX6" fmla="*/ 1060133 w 2120345"/>
              <a:gd name="connsiteY6" fmla="*/ 0 h 4671139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3"/>
              <a:gd name="connsiteX1" fmla="*/ 1060212 w 2120345"/>
              <a:gd name="connsiteY1" fmla="*/ 0 h 4660123"/>
              <a:gd name="connsiteX2" fmla="*/ 2120345 w 2120345"/>
              <a:gd name="connsiteY2" fmla="*/ 1060133 h 4660123"/>
              <a:gd name="connsiteX3" fmla="*/ 2120345 w 2120345"/>
              <a:gd name="connsiteY3" fmla="*/ 4660122 h 4660123"/>
              <a:gd name="connsiteX4" fmla="*/ 11017 w 2120345"/>
              <a:gd name="connsiteY4" fmla="*/ 4660123 h 4660123"/>
              <a:gd name="connsiteX5" fmla="*/ 0 w 2120345"/>
              <a:gd name="connsiteY5" fmla="*/ 1060133 h 4660123"/>
              <a:gd name="connsiteX6" fmla="*/ 1060133 w 2120345"/>
              <a:gd name="connsiteY6" fmla="*/ 0 h 4660123"/>
              <a:gd name="connsiteX0" fmla="*/ 1060133 w 2120345"/>
              <a:gd name="connsiteY0" fmla="*/ 0 h 4660122"/>
              <a:gd name="connsiteX1" fmla="*/ 1060212 w 2120345"/>
              <a:gd name="connsiteY1" fmla="*/ 0 h 4660122"/>
              <a:gd name="connsiteX2" fmla="*/ 2120345 w 2120345"/>
              <a:gd name="connsiteY2" fmla="*/ 1060133 h 4660122"/>
              <a:gd name="connsiteX3" fmla="*/ 2120345 w 2120345"/>
              <a:gd name="connsiteY3" fmla="*/ 4660122 h 4660122"/>
              <a:gd name="connsiteX4" fmla="*/ 4797 w 2120345"/>
              <a:gd name="connsiteY4" fmla="*/ 3982098 h 4660122"/>
              <a:gd name="connsiteX5" fmla="*/ 0 w 2120345"/>
              <a:gd name="connsiteY5" fmla="*/ 1060133 h 4660122"/>
              <a:gd name="connsiteX6" fmla="*/ 1060133 w 2120345"/>
              <a:gd name="connsiteY6" fmla="*/ 0 h 4660122"/>
              <a:gd name="connsiteX0" fmla="*/ 1060133 w 2120345"/>
              <a:gd name="connsiteY0" fmla="*/ 0 h 4006979"/>
              <a:gd name="connsiteX1" fmla="*/ 1060212 w 2120345"/>
              <a:gd name="connsiteY1" fmla="*/ 0 h 4006979"/>
              <a:gd name="connsiteX2" fmla="*/ 2120345 w 2120345"/>
              <a:gd name="connsiteY2" fmla="*/ 1060133 h 4006979"/>
              <a:gd name="connsiteX3" fmla="*/ 2095464 w 2120345"/>
              <a:gd name="connsiteY3" fmla="*/ 4006979 h 4006979"/>
              <a:gd name="connsiteX4" fmla="*/ 4797 w 2120345"/>
              <a:gd name="connsiteY4" fmla="*/ 3982098 h 4006979"/>
              <a:gd name="connsiteX5" fmla="*/ 0 w 2120345"/>
              <a:gd name="connsiteY5" fmla="*/ 1060133 h 4006979"/>
              <a:gd name="connsiteX6" fmla="*/ 1060133 w 2120345"/>
              <a:gd name="connsiteY6" fmla="*/ 0 h 4006979"/>
              <a:gd name="connsiteX0" fmla="*/ 1060133 w 2120345"/>
              <a:gd name="connsiteY0" fmla="*/ 0 h 3988318"/>
              <a:gd name="connsiteX1" fmla="*/ 1060212 w 2120345"/>
              <a:gd name="connsiteY1" fmla="*/ 0 h 3988318"/>
              <a:gd name="connsiteX2" fmla="*/ 2120345 w 2120345"/>
              <a:gd name="connsiteY2" fmla="*/ 1060133 h 3988318"/>
              <a:gd name="connsiteX3" fmla="*/ 2089244 w 2120345"/>
              <a:gd name="connsiteY3" fmla="*/ 3988318 h 3988318"/>
              <a:gd name="connsiteX4" fmla="*/ 4797 w 2120345"/>
              <a:gd name="connsiteY4" fmla="*/ 3982098 h 3988318"/>
              <a:gd name="connsiteX5" fmla="*/ 0 w 2120345"/>
              <a:gd name="connsiteY5" fmla="*/ 1060133 h 3988318"/>
              <a:gd name="connsiteX6" fmla="*/ 1060133 w 2120345"/>
              <a:gd name="connsiteY6" fmla="*/ 0 h 3988318"/>
              <a:gd name="connsiteX0" fmla="*/ 1060133 w 2120345"/>
              <a:gd name="connsiteY0" fmla="*/ 0 h 3982098"/>
              <a:gd name="connsiteX1" fmla="*/ 1060212 w 2120345"/>
              <a:gd name="connsiteY1" fmla="*/ 0 h 3982098"/>
              <a:gd name="connsiteX2" fmla="*/ 2120345 w 2120345"/>
              <a:gd name="connsiteY2" fmla="*/ 1060133 h 3982098"/>
              <a:gd name="connsiteX3" fmla="*/ 2095465 w 2120345"/>
              <a:gd name="connsiteY3" fmla="*/ 3982097 h 3982098"/>
              <a:gd name="connsiteX4" fmla="*/ 4797 w 2120345"/>
              <a:gd name="connsiteY4" fmla="*/ 3982098 h 3982098"/>
              <a:gd name="connsiteX5" fmla="*/ 0 w 2120345"/>
              <a:gd name="connsiteY5" fmla="*/ 1060133 h 3982098"/>
              <a:gd name="connsiteX6" fmla="*/ 1060133 w 2120345"/>
              <a:gd name="connsiteY6" fmla="*/ 0 h 3982098"/>
              <a:gd name="connsiteX0" fmla="*/ 1060133 w 2120345"/>
              <a:gd name="connsiteY0" fmla="*/ 0 h 4000758"/>
              <a:gd name="connsiteX1" fmla="*/ 1060212 w 2120345"/>
              <a:gd name="connsiteY1" fmla="*/ 0 h 4000758"/>
              <a:gd name="connsiteX2" fmla="*/ 2120345 w 2120345"/>
              <a:gd name="connsiteY2" fmla="*/ 1060133 h 4000758"/>
              <a:gd name="connsiteX3" fmla="*/ 2107906 w 2120345"/>
              <a:gd name="connsiteY3" fmla="*/ 4000758 h 4000758"/>
              <a:gd name="connsiteX4" fmla="*/ 4797 w 2120345"/>
              <a:gd name="connsiteY4" fmla="*/ 3982098 h 4000758"/>
              <a:gd name="connsiteX5" fmla="*/ 0 w 2120345"/>
              <a:gd name="connsiteY5" fmla="*/ 1060133 h 4000758"/>
              <a:gd name="connsiteX6" fmla="*/ 1060133 w 2120345"/>
              <a:gd name="connsiteY6" fmla="*/ 0 h 4000758"/>
              <a:gd name="connsiteX0" fmla="*/ 1061556 w 2121768"/>
              <a:gd name="connsiteY0" fmla="*/ 0 h 4000758"/>
              <a:gd name="connsiteX1" fmla="*/ 1061635 w 2121768"/>
              <a:gd name="connsiteY1" fmla="*/ 0 h 4000758"/>
              <a:gd name="connsiteX2" fmla="*/ 2121768 w 2121768"/>
              <a:gd name="connsiteY2" fmla="*/ 1060133 h 4000758"/>
              <a:gd name="connsiteX3" fmla="*/ 2109329 w 2121768"/>
              <a:gd name="connsiteY3" fmla="*/ 4000758 h 4000758"/>
              <a:gd name="connsiteX4" fmla="*/ 0 w 2121768"/>
              <a:gd name="connsiteY4" fmla="*/ 3969658 h 4000758"/>
              <a:gd name="connsiteX5" fmla="*/ 1423 w 2121768"/>
              <a:gd name="connsiteY5" fmla="*/ 1060133 h 4000758"/>
              <a:gd name="connsiteX6" fmla="*/ 1061556 w 2121768"/>
              <a:gd name="connsiteY6" fmla="*/ 0 h 4000758"/>
              <a:gd name="connsiteX0" fmla="*/ 1061556 w 2121768"/>
              <a:gd name="connsiteY0" fmla="*/ 0 h 4000758"/>
              <a:gd name="connsiteX1" fmla="*/ 1061635 w 2121768"/>
              <a:gd name="connsiteY1" fmla="*/ 0 h 4000758"/>
              <a:gd name="connsiteX2" fmla="*/ 2121768 w 2121768"/>
              <a:gd name="connsiteY2" fmla="*/ 1060133 h 4000758"/>
              <a:gd name="connsiteX3" fmla="*/ 2109329 w 2121768"/>
              <a:gd name="connsiteY3" fmla="*/ 4000758 h 4000758"/>
              <a:gd name="connsiteX4" fmla="*/ 0 w 2121768"/>
              <a:gd name="connsiteY4" fmla="*/ 3982099 h 4000758"/>
              <a:gd name="connsiteX5" fmla="*/ 1423 w 2121768"/>
              <a:gd name="connsiteY5" fmla="*/ 1060133 h 4000758"/>
              <a:gd name="connsiteX6" fmla="*/ 1061556 w 2121768"/>
              <a:gd name="connsiteY6" fmla="*/ 0 h 4000758"/>
              <a:gd name="connsiteX0" fmla="*/ 1061556 w 2121768"/>
              <a:gd name="connsiteY0" fmla="*/ 0 h 3982099"/>
              <a:gd name="connsiteX1" fmla="*/ 1061635 w 2121768"/>
              <a:gd name="connsiteY1" fmla="*/ 0 h 3982099"/>
              <a:gd name="connsiteX2" fmla="*/ 2121768 w 2121768"/>
              <a:gd name="connsiteY2" fmla="*/ 1060133 h 3982099"/>
              <a:gd name="connsiteX3" fmla="*/ 2115549 w 2121768"/>
              <a:gd name="connsiteY3" fmla="*/ 3932334 h 3982099"/>
              <a:gd name="connsiteX4" fmla="*/ 0 w 2121768"/>
              <a:gd name="connsiteY4" fmla="*/ 3982099 h 3982099"/>
              <a:gd name="connsiteX5" fmla="*/ 1423 w 2121768"/>
              <a:gd name="connsiteY5" fmla="*/ 1060133 h 3982099"/>
              <a:gd name="connsiteX6" fmla="*/ 1061556 w 2121768"/>
              <a:gd name="connsiteY6" fmla="*/ 0 h 3982099"/>
              <a:gd name="connsiteX0" fmla="*/ 1061556 w 2122966"/>
              <a:gd name="connsiteY0" fmla="*/ 0 h 3982099"/>
              <a:gd name="connsiteX1" fmla="*/ 1061635 w 2122966"/>
              <a:gd name="connsiteY1" fmla="*/ 0 h 3982099"/>
              <a:gd name="connsiteX2" fmla="*/ 2121768 w 2122966"/>
              <a:gd name="connsiteY2" fmla="*/ 1060133 h 3982099"/>
              <a:gd name="connsiteX3" fmla="*/ 2121770 w 2122966"/>
              <a:gd name="connsiteY3" fmla="*/ 3982097 h 3982099"/>
              <a:gd name="connsiteX4" fmla="*/ 0 w 2122966"/>
              <a:gd name="connsiteY4" fmla="*/ 3982099 h 3982099"/>
              <a:gd name="connsiteX5" fmla="*/ 1423 w 2122966"/>
              <a:gd name="connsiteY5" fmla="*/ 1060133 h 3982099"/>
              <a:gd name="connsiteX6" fmla="*/ 1061556 w 2122966"/>
              <a:gd name="connsiteY6" fmla="*/ 0 h 3982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22966" h="3982099">
                <a:moveTo>
                  <a:pt x="1061556" y="0"/>
                </a:moveTo>
                <a:lnTo>
                  <a:pt x="1061635" y="0"/>
                </a:lnTo>
                <a:cubicBezTo>
                  <a:pt x="1647105" y="0"/>
                  <a:pt x="2121768" y="474583"/>
                  <a:pt x="2121768" y="1060133"/>
                </a:cubicBezTo>
                <a:cubicBezTo>
                  <a:pt x="2117622" y="2040341"/>
                  <a:pt x="2125916" y="3001889"/>
                  <a:pt x="2121770" y="3982097"/>
                </a:cubicBezTo>
                <a:lnTo>
                  <a:pt x="0" y="3982099"/>
                </a:lnTo>
                <a:cubicBezTo>
                  <a:pt x="0" y="2796792"/>
                  <a:pt x="1423" y="2245440"/>
                  <a:pt x="1423" y="1060133"/>
                </a:cubicBezTo>
                <a:cubicBezTo>
                  <a:pt x="1423" y="474663"/>
                  <a:pt x="476006" y="0"/>
                  <a:pt x="1061556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363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20B40A5-2414-B6B7-D84F-BE605F95E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DFF43A-8A26-67A4-DFB5-392448984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E90BECB-F9C4-60DA-AE54-8F8900135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08D42FF-2656-55CD-358C-1069082C9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408795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4" name="Picture Placeholder 1">
            <a:extLst>
              <a:ext uri="{FF2B5EF4-FFF2-40B4-BE49-F238E27FC236}">
                <a16:creationId xmlns:a16="http://schemas.microsoft.com/office/drawing/2014/main" id="{A81A3C6D-F39F-1C57-1A12-433BCAF5DB7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81334" y="2689975"/>
            <a:ext cx="1404430" cy="4206525"/>
          </a:xfrm>
          <a:custGeom>
            <a:avLst/>
            <a:gdLst>
              <a:gd name="connsiteX0" fmla="*/ 697135 w 1394270"/>
              <a:gd name="connsiteY0" fmla="*/ 0 h 4206525"/>
              <a:gd name="connsiteX1" fmla="*/ 1394270 w 1394270"/>
              <a:gd name="connsiteY1" fmla="*/ 697135 h 4206525"/>
              <a:gd name="connsiteX2" fmla="*/ 1394270 w 1394270"/>
              <a:gd name="connsiteY2" fmla="*/ 4206525 h 4206525"/>
              <a:gd name="connsiteX3" fmla="*/ 0 w 1394270"/>
              <a:gd name="connsiteY3" fmla="*/ 4206525 h 4206525"/>
              <a:gd name="connsiteX4" fmla="*/ 0 w 1394270"/>
              <a:gd name="connsiteY4" fmla="*/ 697135 h 4206525"/>
              <a:gd name="connsiteX5" fmla="*/ 697135 w 1394270"/>
              <a:gd name="connsiteY5" fmla="*/ 0 h 4206525"/>
              <a:gd name="connsiteX0" fmla="*/ 697135 w 1394270"/>
              <a:gd name="connsiteY0" fmla="*/ 0 h 4206525"/>
              <a:gd name="connsiteX1" fmla="*/ 1394270 w 1394270"/>
              <a:gd name="connsiteY1" fmla="*/ 697135 h 4206525"/>
              <a:gd name="connsiteX2" fmla="*/ 1394270 w 1394270"/>
              <a:gd name="connsiteY2" fmla="*/ 4206525 h 4206525"/>
              <a:gd name="connsiteX3" fmla="*/ 0 w 1394270"/>
              <a:gd name="connsiteY3" fmla="*/ 4206525 h 4206525"/>
              <a:gd name="connsiteX4" fmla="*/ 0 w 1394270"/>
              <a:gd name="connsiteY4" fmla="*/ 697135 h 4206525"/>
              <a:gd name="connsiteX5" fmla="*/ 697135 w 1394270"/>
              <a:gd name="connsiteY5" fmla="*/ 0 h 4206525"/>
              <a:gd name="connsiteX0" fmla="*/ 707295 w 1404430"/>
              <a:gd name="connsiteY0" fmla="*/ 0 h 4206525"/>
              <a:gd name="connsiteX1" fmla="*/ 1404430 w 1404430"/>
              <a:gd name="connsiteY1" fmla="*/ 697135 h 4206525"/>
              <a:gd name="connsiteX2" fmla="*/ 1404430 w 1404430"/>
              <a:gd name="connsiteY2" fmla="*/ 4206525 h 4206525"/>
              <a:gd name="connsiteX3" fmla="*/ 0 w 1404430"/>
              <a:gd name="connsiteY3" fmla="*/ 4206525 h 4206525"/>
              <a:gd name="connsiteX4" fmla="*/ 10160 w 1404430"/>
              <a:gd name="connsiteY4" fmla="*/ 697135 h 4206525"/>
              <a:gd name="connsiteX5" fmla="*/ 707295 w 1404430"/>
              <a:gd name="connsiteY5" fmla="*/ 0 h 4206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4430" h="4206525">
                <a:moveTo>
                  <a:pt x="707295" y="0"/>
                </a:moveTo>
                <a:cubicBezTo>
                  <a:pt x="1092295" y="0"/>
                  <a:pt x="1404430" y="312134"/>
                  <a:pt x="1404430" y="697135"/>
                </a:cubicBezTo>
                <a:lnTo>
                  <a:pt x="1404430" y="4206525"/>
                </a:lnTo>
                <a:lnTo>
                  <a:pt x="0" y="4206525"/>
                </a:lnTo>
                <a:cubicBezTo>
                  <a:pt x="3387" y="3036728"/>
                  <a:pt x="6773" y="1866932"/>
                  <a:pt x="10160" y="697135"/>
                </a:cubicBezTo>
                <a:cubicBezTo>
                  <a:pt x="10160" y="312134"/>
                  <a:pt x="322294" y="0"/>
                  <a:pt x="707295" y="0"/>
                </a:cubicBezTo>
                <a:close/>
              </a:path>
            </a:pathLst>
          </a:custGeom>
          <a:solidFill>
            <a:schemeClr val="accent4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  <p:sp>
        <p:nvSpPr>
          <p:cNvPr id="7" name="Picture Placeholder 1">
            <a:extLst>
              <a:ext uri="{FF2B5EF4-FFF2-40B4-BE49-F238E27FC236}">
                <a16:creationId xmlns:a16="http://schemas.microsoft.com/office/drawing/2014/main" id="{C251F16F-21EF-3BB9-DB3B-E28E07C098AD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10189144" y="1748248"/>
            <a:ext cx="1400417" cy="5152098"/>
          </a:xfrm>
          <a:custGeom>
            <a:avLst/>
            <a:gdLst>
              <a:gd name="connsiteX0" fmla="*/ 697135 w 1394270"/>
              <a:gd name="connsiteY0" fmla="*/ 0 h 4206525"/>
              <a:gd name="connsiteX1" fmla="*/ 1394270 w 1394270"/>
              <a:gd name="connsiteY1" fmla="*/ 697135 h 4206525"/>
              <a:gd name="connsiteX2" fmla="*/ 1394270 w 1394270"/>
              <a:gd name="connsiteY2" fmla="*/ 4206525 h 4206525"/>
              <a:gd name="connsiteX3" fmla="*/ 0 w 1394270"/>
              <a:gd name="connsiteY3" fmla="*/ 4206525 h 4206525"/>
              <a:gd name="connsiteX4" fmla="*/ 0 w 1394270"/>
              <a:gd name="connsiteY4" fmla="*/ 697135 h 4206525"/>
              <a:gd name="connsiteX5" fmla="*/ 697135 w 1394270"/>
              <a:gd name="connsiteY5" fmla="*/ 0 h 4206525"/>
              <a:gd name="connsiteX0" fmla="*/ 697135 w 1394270"/>
              <a:gd name="connsiteY0" fmla="*/ 0 h 4206525"/>
              <a:gd name="connsiteX1" fmla="*/ 1394270 w 1394270"/>
              <a:gd name="connsiteY1" fmla="*/ 697135 h 4206525"/>
              <a:gd name="connsiteX2" fmla="*/ 1394270 w 1394270"/>
              <a:gd name="connsiteY2" fmla="*/ 4206525 h 4206525"/>
              <a:gd name="connsiteX3" fmla="*/ 0 w 1394270"/>
              <a:gd name="connsiteY3" fmla="*/ 4206525 h 4206525"/>
              <a:gd name="connsiteX4" fmla="*/ 0 w 1394270"/>
              <a:gd name="connsiteY4" fmla="*/ 697135 h 4206525"/>
              <a:gd name="connsiteX5" fmla="*/ 697135 w 1394270"/>
              <a:gd name="connsiteY5" fmla="*/ 0 h 4206525"/>
              <a:gd name="connsiteX0" fmla="*/ 707295 w 1404430"/>
              <a:gd name="connsiteY0" fmla="*/ 0 h 4206525"/>
              <a:gd name="connsiteX1" fmla="*/ 1404430 w 1404430"/>
              <a:gd name="connsiteY1" fmla="*/ 697135 h 4206525"/>
              <a:gd name="connsiteX2" fmla="*/ 1404430 w 1404430"/>
              <a:gd name="connsiteY2" fmla="*/ 4206525 h 4206525"/>
              <a:gd name="connsiteX3" fmla="*/ 0 w 1404430"/>
              <a:gd name="connsiteY3" fmla="*/ 4206525 h 4206525"/>
              <a:gd name="connsiteX4" fmla="*/ 10160 w 1404430"/>
              <a:gd name="connsiteY4" fmla="*/ 697135 h 4206525"/>
              <a:gd name="connsiteX5" fmla="*/ 707295 w 1404430"/>
              <a:gd name="connsiteY5" fmla="*/ 0 h 4206525"/>
              <a:gd name="connsiteX0" fmla="*/ 707295 w 1404430"/>
              <a:gd name="connsiteY0" fmla="*/ 0 h 4206525"/>
              <a:gd name="connsiteX1" fmla="*/ 1404430 w 1404430"/>
              <a:gd name="connsiteY1" fmla="*/ 697135 h 4206525"/>
              <a:gd name="connsiteX2" fmla="*/ 1404430 w 1404430"/>
              <a:gd name="connsiteY2" fmla="*/ 4206525 h 4206525"/>
              <a:gd name="connsiteX3" fmla="*/ 0 w 1404430"/>
              <a:gd name="connsiteY3" fmla="*/ 4206525 h 4206525"/>
              <a:gd name="connsiteX4" fmla="*/ 10160 w 1404430"/>
              <a:gd name="connsiteY4" fmla="*/ 697135 h 4206525"/>
              <a:gd name="connsiteX5" fmla="*/ 707295 w 1404430"/>
              <a:gd name="connsiteY5" fmla="*/ 0 h 4206525"/>
              <a:gd name="connsiteX0" fmla="*/ 707295 w 1414821"/>
              <a:gd name="connsiteY0" fmla="*/ 0 h 5162489"/>
              <a:gd name="connsiteX1" fmla="*/ 1404430 w 1414821"/>
              <a:gd name="connsiteY1" fmla="*/ 697135 h 5162489"/>
              <a:gd name="connsiteX2" fmla="*/ 1414821 w 1414821"/>
              <a:gd name="connsiteY2" fmla="*/ 5162489 h 5162489"/>
              <a:gd name="connsiteX3" fmla="*/ 0 w 1414821"/>
              <a:gd name="connsiteY3" fmla="*/ 4206525 h 5162489"/>
              <a:gd name="connsiteX4" fmla="*/ 10160 w 1414821"/>
              <a:gd name="connsiteY4" fmla="*/ 697135 h 5162489"/>
              <a:gd name="connsiteX5" fmla="*/ 707295 w 1414821"/>
              <a:gd name="connsiteY5" fmla="*/ 0 h 5162489"/>
              <a:gd name="connsiteX0" fmla="*/ 707295 w 1420016"/>
              <a:gd name="connsiteY0" fmla="*/ 0 h 5167684"/>
              <a:gd name="connsiteX1" fmla="*/ 1404430 w 1420016"/>
              <a:gd name="connsiteY1" fmla="*/ 697135 h 5167684"/>
              <a:gd name="connsiteX2" fmla="*/ 1420016 w 1420016"/>
              <a:gd name="connsiteY2" fmla="*/ 5167684 h 5167684"/>
              <a:gd name="connsiteX3" fmla="*/ 0 w 1420016"/>
              <a:gd name="connsiteY3" fmla="*/ 4206525 h 5167684"/>
              <a:gd name="connsiteX4" fmla="*/ 10160 w 1420016"/>
              <a:gd name="connsiteY4" fmla="*/ 697135 h 5167684"/>
              <a:gd name="connsiteX5" fmla="*/ 707295 w 1420016"/>
              <a:gd name="connsiteY5" fmla="*/ 0 h 5167684"/>
              <a:gd name="connsiteX0" fmla="*/ 717685 w 1430406"/>
              <a:gd name="connsiteY0" fmla="*/ 0 h 5167684"/>
              <a:gd name="connsiteX1" fmla="*/ 1414820 w 1430406"/>
              <a:gd name="connsiteY1" fmla="*/ 697135 h 5167684"/>
              <a:gd name="connsiteX2" fmla="*/ 1430406 w 1430406"/>
              <a:gd name="connsiteY2" fmla="*/ 5167684 h 5167684"/>
              <a:gd name="connsiteX3" fmla="*/ 0 w 1430406"/>
              <a:gd name="connsiteY3" fmla="*/ 5152098 h 5167684"/>
              <a:gd name="connsiteX4" fmla="*/ 20550 w 1430406"/>
              <a:gd name="connsiteY4" fmla="*/ 697135 h 5167684"/>
              <a:gd name="connsiteX5" fmla="*/ 717685 w 1430406"/>
              <a:gd name="connsiteY5" fmla="*/ 0 h 5167684"/>
              <a:gd name="connsiteX0" fmla="*/ 698087 w 1410808"/>
              <a:gd name="connsiteY0" fmla="*/ 0 h 5167684"/>
              <a:gd name="connsiteX1" fmla="*/ 1395222 w 1410808"/>
              <a:gd name="connsiteY1" fmla="*/ 697135 h 5167684"/>
              <a:gd name="connsiteX2" fmla="*/ 1410808 w 1410808"/>
              <a:gd name="connsiteY2" fmla="*/ 5167684 h 5167684"/>
              <a:gd name="connsiteX3" fmla="*/ 1184 w 1410808"/>
              <a:gd name="connsiteY3" fmla="*/ 5152098 h 5167684"/>
              <a:gd name="connsiteX4" fmla="*/ 952 w 1410808"/>
              <a:gd name="connsiteY4" fmla="*/ 697135 h 5167684"/>
              <a:gd name="connsiteX5" fmla="*/ 698087 w 1410808"/>
              <a:gd name="connsiteY5" fmla="*/ 0 h 5167684"/>
              <a:gd name="connsiteX0" fmla="*/ 698087 w 1400417"/>
              <a:gd name="connsiteY0" fmla="*/ 0 h 5152098"/>
              <a:gd name="connsiteX1" fmla="*/ 1395222 w 1400417"/>
              <a:gd name="connsiteY1" fmla="*/ 697135 h 5152098"/>
              <a:gd name="connsiteX2" fmla="*/ 1400417 w 1400417"/>
              <a:gd name="connsiteY2" fmla="*/ 5136511 h 5152098"/>
              <a:gd name="connsiteX3" fmla="*/ 1184 w 1400417"/>
              <a:gd name="connsiteY3" fmla="*/ 5152098 h 5152098"/>
              <a:gd name="connsiteX4" fmla="*/ 952 w 1400417"/>
              <a:gd name="connsiteY4" fmla="*/ 697135 h 5152098"/>
              <a:gd name="connsiteX5" fmla="*/ 698087 w 1400417"/>
              <a:gd name="connsiteY5" fmla="*/ 0 h 5152098"/>
              <a:gd name="connsiteX0" fmla="*/ 698087 w 1400417"/>
              <a:gd name="connsiteY0" fmla="*/ 0 h 5152098"/>
              <a:gd name="connsiteX1" fmla="*/ 1395222 w 1400417"/>
              <a:gd name="connsiteY1" fmla="*/ 697135 h 5152098"/>
              <a:gd name="connsiteX2" fmla="*/ 1400417 w 1400417"/>
              <a:gd name="connsiteY2" fmla="*/ 5152098 h 5152098"/>
              <a:gd name="connsiteX3" fmla="*/ 1184 w 1400417"/>
              <a:gd name="connsiteY3" fmla="*/ 5152098 h 5152098"/>
              <a:gd name="connsiteX4" fmla="*/ 952 w 1400417"/>
              <a:gd name="connsiteY4" fmla="*/ 697135 h 5152098"/>
              <a:gd name="connsiteX5" fmla="*/ 698087 w 1400417"/>
              <a:gd name="connsiteY5" fmla="*/ 0 h 5152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0417" h="5152098">
                <a:moveTo>
                  <a:pt x="698087" y="0"/>
                </a:moveTo>
                <a:cubicBezTo>
                  <a:pt x="1083087" y="0"/>
                  <a:pt x="1395222" y="312134"/>
                  <a:pt x="1395222" y="697135"/>
                </a:cubicBezTo>
                <a:cubicBezTo>
                  <a:pt x="1398686" y="2185586"/>
                  <a:pt x="1396953" y="3663647"/>
                  <a:pt x="1400417" y="5152098"/>
                </a:cubicBezTo>
                <a:lnTo>
                  <a:pt x="1184" y="5152098"/>
                </a:lnTo>
                <a:cubicBezTo>
                  <a:pt x="4571" y="3982301"/>
                  <a:pt x="-2435" y="1866932"/>
                  <a:pt x="952" y="697135"/>
                </a:cubicBezTo>
                <a:cubicBezTo>
                  <a:pt x="952" y="312134"/>
                  <a:pt x="313086" y="0"/>
                  <a:pt x="698087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8603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B2A6636-DCDF-485E-AEE1-427CDFEA1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C2BE655-0C44-1F68-01FF-6543ED73D0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CDD62E-6E16-CAEE-0F42-7A0DFF3CCA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3BC80D3-EB39-54DF-3D63-54644C712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F7AD7D4-67F1-1408-6446-88F3D71F95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F258A808-727F-4C52-AAFA-D04CC8D25EAC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1184612" y="2381711"/>
            <a:ext cx="10385983" cy="2941177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en-US"/>
              <a:t>Click icon to add table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A913068-A44A-0C38-D1D5-25CFD54E12A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4613" y="1521315"/>
            <a:ext cx="10385981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3F0AF068-A227-B6B5-2D38-5E44C547A927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184614" y="1000224"/>
            <a:ext cx="10385981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097613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A950A3-A3C2-9F36-CD23-AC68EF078E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231A30-3B9E-8A4E-F735-5F5753506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622CAA-AA42-F677-ED73-B477EFB2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262FAFC-1D61-BCCA-8F45-3975B2082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233978"/>
            <a:ext cx="4911388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4B9354-3CB9-4D51-A0C8-FE4DD9A07A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02983" y="2233947"/>
            <a:ext cx="4867614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10385982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2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BF20BA-603A-2526-CD49-2C3A459B8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142050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4AACB78-2D12-3F94-B41C-104A3FF7771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4231A30-3B9E-8A4E-F735-5F5753506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7622CAA-AA42-F677-ED73-B477EFB2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262FAFC-1D61-BCCA-8F45-3975B2082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2" y="2922494"/>
            <a:ext cx="4911388" cy="239836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4B9354-3CB9-4D51-A0C8-FE4DD9A07A1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02983" y="2922461"/>
            <a:ext cx="4867614" cy="2398369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10385982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2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BF20BA-603A-2526-CD49-2C3A459B8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E27BDE6-F1FA-E0E6-1710-1248BD133F9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275" y="2238510"/>
            <a:ext cx="4911725" cy="502397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Comparison Item 1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47057DDE-F55A-5A17-8545-E4438932C7B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692321" y="2238510"/>
            <a:ext cx="4911725" cy="502397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Comparison Item 1</a:t>
            </a:r>
          </a:p>
        </p:txBody>
      </p:sp>
    </p:spTree>
    <p:extLst>
      <p:ext uri="{BB962C8B-B14F-4D97-AF65-F5344CB8AC3E}">
        <p14:creationId xmlns:p14="http://schemas.microsoft.com/office/powerpoint/2010/main" val="9596669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s in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4DFB58E-E623-21AA-FE98-C0DC5B2E4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A77D43A-7E1C-CFBA-D3A1-44F5BF13A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8712542-0EA7-BF80-9B83-009C1862A3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49BF35C-18E7-136F-87F2-2B6E9C42E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1FBAB2-CC6E-0744-C0B0-BE7DE2E81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E0A1DC-5231-4FFB-9063-F563181D7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614" y="2233978"/>
            <a:ext cx="9712772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C3082427-5B70-FAA1-DDB9-D13FBA8BB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30864F7-6922-F893-36EA-450F030077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1" name="Vertical Text Placeholder 29">
            <a:extLst>
              <a:ext uri="{FF2B5EF4-FFF2-40B4-BE49-F238E27FC236}">
                <a16:creationId xmlns:a16="http://schemas.microsoft.com/office/drawing/2014/main" id="{E5C4FF89-91F3-2E63-5C0A-116D7CAE81FA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75BEB164-7D66-76EB-6E51-3141BCEECF39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2306633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C296D9C-713D-3338-08D3-5B01A133C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" r="2951"/>
          <a:stretch/>
        </p:blipFill>
        <p:spPr>
          <a:xfrm>
            <a:off x="6687989" y="-9976"/>
            <a:ext cx="5503695" cy="58489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2C31F17-BCEB-5148-9689-43E6D4067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36B63E-9C47-4691-0FA6-8507F36EBF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79376E55-45CB-16E3-CCE8-93F4618AC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834A5C4-A654-EDD2-AFBB-BC7A10CF75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9F83B3-50CE-4B6C-A895-A1BEAA6731D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84614" y="2237746"/>
            <a:ext cx="4242530" cy="307668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FE155D2-A3D0-B794-E2D1-76F82DD7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680D9B8-8B4A-7B42-E6BC-603FD6BB81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425186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FBE104E5-570D-3BB7-B18B-704AC102B9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66902" y="1000224"/>
            <a:ext cx="5455064" cy="3955855"/>
          </a:xfrm>
          <a:prstGeom prst="rect">
            <a:avLst/>
          </a:prstGeom>
          <a:solidFill>
            <a:schemeClr val="bg2"/>
          </a:solidFill>
        </p:spPr>
        <p:txBody>
          <a:bodyPr anchor="ctr"/>
          <a:lstStyle>
            <a:lvl1pPr marL="0" indent="0" algn="ctr">
              <a:buNone/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3" name="Vertical Text Placeholder 29">
            <a:extLst>
              <a:ext uri="{FF2B5EF4-FFF2-40B4-BE49-F238E27FC236}">
                <a16:creationId xmlns:a16="http://schemas.microsoft.com/office/drawing/2014/main" id="{A3B34E8B-1055-6C96-FF76-B328D73ABD33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53A3DE7-3C97-3A3B-1EE1-6137639E908E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4260888" cy="194533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</p:spTree>
    <p:extLst>
      <p:ext uri="{BB962C8B-B14F-4D97-AF65-F5344CB8AC3E}">
        <p14:creationId xmlns:p14="http://schemas.microsoft.com/office/powerpoint/2010/main" val="725194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ntent with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8C296D9C-713D-3338-08D3-5B01A133C4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1" r="2951"/>
          <a:stretch/>
        </p:blipFill>
        <p:spPr>
          <a:xfrm>
            <a:off x="6688304" y="0"/>
            <a:ext cx="5503695" cy="58489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421FF5D-48F6-DE5D-8C65-CA73A9C50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8A8616-ECD1-2968-976D-95724E5B9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3C46C76-E53D-0AB5-7EED-72F7421B7A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DD2C8E1-65A4-5EBA-BED0-8FDEEE928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A9F83B3-50CE-4B6C-A895-A1BEAA6731D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84613" y="2237746"/>
            <a:ext cx="4882287" cy="307934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5FE155D2-A3D0-B794-E2D1-76F82DD7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 Placeholder 25">
            <a:extLst>
              <a:ext uri="{FF2B5EF4-FFF2-40B4-BE49-F238E27FC236}">
                <a16:creationId xmlns:a16="http://schemas.microsoft.com/office/drawing/2014/main" id="{D680D9B8-8B4A-7B42-E6BC-603FD6BB81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4882286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CF0A872E-2FD8-C59B-ABEA-FAE37765C5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4882287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2" name="Vertical Text Placeholder 29">
            <a:extLst>
              <a:ext uri="{FF2B5EF4-FFF2-40B4-BE49-F238E27FC236}">
                <a16:creationId xmlns:a16="http://schemas.microsoft.com/office/drawing/2014/main" id="{4FFE25BE-9C09-63A7-E68E-CAC1EFAE59EB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775968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B6A6D2-87AE-447F-F99B-1D073B497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A4B90D31-6B6A-CC4F-C697-714E3F0B25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ooter Placeholder 4">
            <a:extLst>
              <a:ext uri="{FF2B5EF4-FFF2-40B4-BE49-F238E27FC236}">
                <a16:creationId xmlns:a16="http://schemas.microsoft.com/office/drawing/2014/main" id="{F5AB4448-7847-B141-5C24-1E509BA342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27" name="Slide Number Placeholder 5">
            <a:extLst>
              <a:ext uri="{FF2B5EF4-FFF2-40B4-BE49-F238E27FC236}">
                <a16:creationId xmlns:a16="http://schemas.microsoft.com/office/drawing/2014/main" id="{408D2ADF-EF59-47E1-59F6-9A03142C57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F88024-27BC-DF05-5648-692559CB9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CBB35B5D-AAF8-4C7F-9674-2742948FC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59213" y="3830898"/>
            <a:ext cx="10411385" cy="95407"/>
            <a:chOff x="1159213" y="3830898"/>
            <a:chExt cx="10411385" cy="9540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3FB54B-51CB-4584-8B57-B56EB0D5E39D}"/>
                </a:ext>
              </a:extLst>
            </p:cNvPr>
            <p:cNvCxnSpPr>
              <a:cxnSpLocks/>
              <a:stCxn id="68" idx="2"/>
              <a:endCxn id="93" idx="6"/>
            </p:cNvCxnSpPr>
            <p:nvPr userDrawn="1"/>
          </p:nvCxnSpPr>
          <p:spPr>
            <a:xfrm>
              <a:off x="1159213" y="3878602"/>
              <a:ext cx="10411385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4504ABC-9AB5-4FEA-991D-DC0B9ADEE966}"/>
                </a:ext>
              </a:extLst>
            </p:cNvPr>
            <p:cNvSpPr/>
            <p:nvPr userDrawn="1"/>
          </p:nvSpPr>
          <p:spPr>
            <a:xfrm>
              <a:off x="1159213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3E59BAD-0052-4B1B-B04F-918DE7CC4B8B}"/>
                </a:ext>
              </a:extLst>
            </p:cNvPr>
            <p:cNvSpPr/>
            <p:nvPr userDrawn="1"/>
          </p:nvSpPr>
          <p:spPr>
            <a:xfrm>
              <a:off x="11475191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94A977BA-C199-9252-02C3-A2AB5CC8B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062772" y="3639175"/>
            <a:ext cx="496613" cy="821457"/>
            <a:chOff x="4715734" y="3635356"/>
            <a:chExt cx="496613" cy="821457"/>
          </a:xfrm>
        </p:grpSpPr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43F2726-8BA6-C282-8C36-70213592E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715734" y="3635356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FB8B9BA6-9B1C-706B-E2E9-1EF7249F0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68637" y="3789114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ADDE0DB0-43D1-15BD-7F83-608B6C174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902273" y="4361406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3C63BEA9-8123-46A3-F501-ED3C5B3F9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88" idx="4"/>
            </p:cNvCxnSpPr>
            <p:nvPr userDrawn="1"/>
          </p:nvCxnSpPr>
          <p:spPr>
            <a:xfrm>
              <a:off x="4959752" y="3971344"/>
              <a:ext cx="0" cy="427726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B25AB38C-E654-23E3-C9CB-46CC23A34C7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71296" y="4951102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timeline marker 4 information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C2EFE7C7-288B-5464-B531-6754F6785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715734" y="3635356"/>
            <a:ext cx="496613" cy="815236"/>
            <a:chOff x="4715734" y="3635356"/>
            <a:chExt cx="496613" cy="815236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817B0FE4-7C68-4682-AF76-3CC0C387F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715734" y="3635356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BD11CD9B-75E7-4B6B-B9EB-69D9DEC152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868637" y="3789114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66477968-53ED-4131-8CB1-B3BF248F8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4912048" y="4355185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9C208324-B746-4643-B91C-97A6F04407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  <a:stCxn id="53" idx="4"/>
            </p:cNvCxnSpPr>
            <p:nvPr userDrawn="1"/>
          </p:nvCxnSpPr>
          <p:spPr>
            <a:xfrm>
              <a:off x="4959752" y="3971344"/>
              <a:ext cx="0" cy="427726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31AF85B6-C4A1-4D53-8993-0E70159F68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24258" y="4947283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timeline marker 2 information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548DA60-66E2-B0D4-1D64-5E62D34666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177473" y="3329760"/>
            <a:ext cx="496613" cy="811295"/>
            <a:chOff x="7500291" y="3324519"/>
            <a:chExt cx="496613" cy="811295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AF90F6EE-CBD6-5CC8-D8F1-B447C08B8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500291" y="3639201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D07D9DC-C7F1-936F-B580-3C5FB4833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99877" y="3324519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4D5E8F42-EC8F-BDBE-9BCD-B2F97FF74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53194" y="3792959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BB20F90D-A470-4619-FE0D-5B578F4DDB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744308" y="3380176"/>
              <a:ext cx="1081" cy="412844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5D244841-0EF6-2541-BBDD-B8917C9BF23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395772" y="2470627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timeline marker 1 information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528DD62-4B19-02B5-18E4-254C9F73C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500291" y="3324148"/>
            <a:ext cx="496613" cy="811295"/>
            <a:chOff x="7500291" y="3324519"/>
            <a:chExt cx="496613" cy="811295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A0DC4C3-2F52-44C6-B233-9B3A045A17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500291" y="3639201"/>
              <a:ext cx="496613" cy="496613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93C68ED-74A9-4716-99AA-DA9626584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99877" y="3324519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518F674-928A-42A9-AF1B-4BBF30066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7653194" y="3792959"/>
              <a:ext cx="182230" cy="18223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9B6E4A57-65A8-4A1B-8FE8-035B1DC3A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7744308" y="3380176"/>
              <a:ext cx="1081" cy="412844"/>
            </a:xfrm>
            <a:prstGeom prst="line">
              <a:avLst/>
            </a:prstGeom>
            <a:ln w="12700">
              <a:solidFill>
                <a:schemeClr val="bg2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409E91AC-1E2E-457B-B249-C7E8D2202D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8590" y="2465015"/>
            <a:ext cx="2051436" cy="375759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timeline marker 3 information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23B10E4F-957D-FD9F-35D0-3625A1136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Vertical Text Placeholder 29">
            <a:extLst>
              <a:ext uri="{FF2B5EF4-FFF2-40B4-BE49-F238E27FC236}">
                <a16:creationId xmlns:a16="http://schemas.microsoft.com/office/drawing/2014/main" id="{D12237E3-8771-225F-516F-00ECB967C14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7">
            <a:extLst>
              <a:ext uri="{FF2B5EF4-FFF2-40B4-BE49-F238E27FC236}">
                <a16:creationId xmlns:a16="http://schemas.microsoft.com/office/drawing/2014/main" id="{17EB39D2-B915-7293-FBE7-6861B914A09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665791" y="4414524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0EECC135-3684-DE10-E99E-FD27FB91210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23041" y="4409370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2DF80F-00CD-2105-2016-8F67C152FCB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1779931" y="2966182"/>
            <a:ext cx="1281999" cy="395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C2271CD-EF08-9869-525A-E841084C894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102751" y="2961028"/>
            <a:ext cx="1281998" cy="395519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anchor="ctr"/>
          <a:lstStyle>
            <a:lvl1pPr marL="0" indent="0" algn="ctr">
              <a:buNone/>
              <a:defRPr sz="16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0000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76FE51E2-2295-2B5F-B7CB-2179285DCF4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9F283416-B21E-EFA1-22E5-2D4A3460314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8360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1-Small Title">
    <p:bg>
      <p:bgPr>
        <a:solidFill>
          <a:srgbClr val="162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 composed of interconnected link shapes">
            <a:extLst>
              <a:ext uri="{FF2B5EF4-FFF2-40B4-BE49-F238E27FC236}">
                <a16:creationId xmlns:a16="http://schemas.microsoft.com/office/drawing/2014/main" id="{B3B542D6-6124-2337-03ED-A2CAA7C281D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AB5FCF8A-A994-EBCF-E6DF-EECE0DC515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4" y="2597822"/>
            <a:ext cx="9166017" cy="18595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7AB9DF2-73DA-9F26-5FFE-7223B16A85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9166017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pic>
        <p:nvPicPr>
          <p:cNvPr id="2" name="Picture 1" descr="Caltrans and Division of Local Assistance logos">
            <a:extLst>
              <a:ext uri="{FF2B5EF4-FFF2-40B4-BE49-F238E27FC236}">
                <a16:creationId xmlns:a16="http://schemas.microsoft.com/office/drawing/2014/main" id="{F2F40D90-611F-87B1-CD3D-C95704B13F9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58" y="498401"/>
            <a:ext cx="3278462" cy="87745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B0FED-D903-E220-B049-DBADC22A6E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813D7-F763-6C3E-D1DD-3A88BBFC7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chemeClr val="tx1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69EC1AC1-D024-649A-611E-BCEBDCD988F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613" y="4776746"/>
            <a:ext cx="5685123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A572EA50-B11E-A7B6-8402-D359348A83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35019" y="4776746"/>
            <a:ext cx="2915612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/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2674733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9BE5D5-3FCE-8C86-EEB3-AC1219E0A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87489C-AF22-6395-C30E-B0D147385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0805710-1115-2582-8EE8-D426E1F58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20CD32C9-6DF7-A337-923A-69B33E93CE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8E2886D-8B20-06D4-556F-53D42F4FBB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14D01F14-B79F-D0DC-182C-442193252AD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613" y="4421912"/>
            <a:ext cx="1823372" cy="91477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/>
              <a:t>Click to edit caption information</a:t>
            </a:r>
          </a:p>
        </p:txBody>
      </p:sp>
      <p:sp>
        <p:nvSpPr>
          <p:cNvPr id="35" name="Picture Placeholder 42">
            <a:extLst>
              <a:ext uri="{FF2B5EF4-FFF2-40B4-BE49-F238E27FC236}">
                <a16:creationId xmlns:a16="http://schemas.microsoft.com/office/drawing/2014/main" id="{55C7922E-B570-D651-BFC2-6A8B1C85A27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80386" y="2181360"/>
            <a:ext cx="1552485" cy="1552485"/>
          </a:xfrm>
          <a:prstGeom prst="ellipse">
            <a:avLst/>
          </a:prstGeom>
          <a:solidFill>
            <a:schemeClr val="accent2"/>
          </a:solidFill>
        </p:spPr>
        <p:txBody>
          <a:bodyPr wrap="none" anchor="ctr" anchorCtr="0">
            <a:no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endParaRPr lang="en-US"/>
          </a:p>
        </p:txBody>
      </p:sp>
      <p:sp>
        <p:nvSpPr>
          <p:cNvPr id="37" name="Picture Placeholder 42">
            <a:extLst>
              <a:ext uri="{FF2B5EF4-FFF2-40B4-BE49-F238E27FC236}">
                <a16:creationId xmlns:a16="http://schemas.microsoft.com/office/drawing/2014/main" id="{64AEC031-906B-04C0-3A8B-BCAA96B991D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604665" y="2182398"/>
            <a:ext cx="1552485" cy="1552485"/>
          </a:xfrm>
          <a:prstGeom prst="ellipse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39" name="Picture Placeholder 42">
            <a:extLst>
              <a:ext uri="{FF2B5EF4-FFF2-40B4-BE49-F238E27FC236}">
                <a16:creationId xmlns:a16="http://schemas.microsoft.com/office/drawing/2014/main" id="{517C8DB6-D58F-95DE-BBC5-FEB03F3C8DC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7425093" y="2182640"/>
            <a:ext cx="1552244" cy="1552244"/>
          </a:xfrm>
          <a:prstGeom prst="ellipse">
            <a:avLst/>
          </a:prstGeom>
          <a:solidFill>
            <a:schemeClr val="tx2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FEDC45A-3A19-9CCD-C3D0-EFD1E2525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8363073" y="4510929"/>
            <a:ext cx="1201713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4BB276A9-6F53-5E2F-9597-043F015BEBA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748499" y="4421912"/>
            <a:ext cx="1822099" cy="914769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/>
              <a:t>Click to edit caption information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5CA6DCE5-9F1E-F106-3F77-5944F0DEF9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3202182" y="4510929"/>
            <a:ext cx="1201713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42">
            <a:extLst>
              <a:ext uri="{FF2B5EF4-FFF2-40B4-BE49-F238E27FC236}">
                <a16:creationId xmlns:a16="http://schemas.microsoft.com/office/drawing/2014/main" id="{ED4C5EF0-9C1C-23A2-8BB0-06DB9B1DEEC5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701810" y="3771663"/>
            <a:ext cx="1552485" cy="1552485"/>
          </a:xfrm>
          <a:prstGeom prst="ellipse">
            <a:avLst/>
          </a:prstGeom>
          <a:solidFill>
            <a:schemeClr val="accent4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endParaRPr lang="en-US"/>
          </a:p>
        </p:txBody>
      </p:sp>
      <p:sp>
        <p:nvSpPr>
          <p:cNvPr id="15" name="Picture Placeholder 42">
            <a:extLst>
              <a:ext uri="{FF2B5EF4-FFF2-40B4-BE49-F238E27FC236}">
                <a16:creationId xmlns:a16="http://schemas.microsoft.com/office/drawing/2014/main" id="{3B7B01B8-29AF-352C-8CE5-EE9B853A3D6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6526089" y="3772701"/>
            <a:ext cx="1552485" cy="1552485"/>
          </a:xfrm>
          <a:prstGeom prst="ellipse">
            <a:avLst/>
          </a:prstGeom>
          <a:solidFill>
            <a:schemeClr val="accent1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25000028-2CD5-EB16-44F0-AEDB0256D8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B5B5F19A-8DD3-A55A-703C-E0B13EBBA722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1A2A1D67-EE85-4640-1713-42E795F4FC1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2" y="1521315"/>
            <a:ext cx="10385983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1" name="Text Placeholder 25">
            <a:extLst>
              <a:ext uri="{FF2B5EF4-FFF2-40B4-BE49-F238E27FC236}">
                <a16:creationId xmlns:a16="http://schemas.microsoft.com/office/drawing/2014/main" id="{C854B101-BDD3-8AB4-190A-0E0820ACD9D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971778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graphic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AFF6DAE-B95B-CC90-5578-D1799A060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439D4FE-57F8-8C40-83C3-15A357D5B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536CE2-2E9E-2F4F-0286-84813E034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E2FC2013-5554-378A-37EC-3E5A2658ED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4FB759E0-E669-9CDB-8FB5-D2B1B9AC89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18E17C0-31DE-7AE5-508F-0E3B35E49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59213" y="3749873"/>
            <a:ext cx="10411385" cy="95407"/>
            <a:chOff x="1159213" y="3830898"/>
            <a:chExt cx="10411385" cy="95407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F88CF64-AE1B-214C-027F-A17BF3BD9A08}"/>
                </a:ext>
              </a:extLst>
            </p:cNvPr>
            <p:cNvCxnSpPr>
              <a:cxnSpLocks/>
              <a:stCxn id="6" idx="2"/>
              <a:endCxn id="7" idx="6"/>
            </p:cNvCxnSpPr>
            <p:nvPr userDrawn="1"/>
          </p:nvCxnSpPr>
          <p:spPr>
            <a:xfrm>
              <a:off x="1159213" y="3878602"/>
              <a:ext cx="10411385" cy="0"/>
            </a:xfrm>
            <a:prstGeom prst="line">
              <a:avLst/>
            </a:prstGeom>
            <a:ln w="190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F1FC442-15DE-2DA0-C3D0-C66F9A7CC5A0}"/>
                </a:ext>
              </a:extLst>
            </p:cNvPr>
            <p:cNvSpPr/>
            <p:nvPr userDrawn="1"/>
          </p:nvSpPr>
          <p:spPr>
            <a:xfrm>
              <a:off x="1159213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02E6E1-FB98-FC7C-0FBE-88480CA0D7A2}"/>
                </a:ext>
              </a:extLst>
            </p:cNvPr>
            <p:cNvSpPr/>
            <p:nvPr userDrawn="1"/>
          </p:nvSpPr>
          <p:spPr>
            <a:xfrm>
              <a:off x="11475191" y="3830898"/>
              <a:ext cx="95407" cy="95407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noFill/>
                </a:ln>
                <a:solidFill>
                  <a:schemeClr val="bg2"/>
                </a:solidFill>
              </a:endParaRPr>
            </a:p>
          </p:txBody>
        </p:sp>
      </p:grp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8D9C0A10-53C7-4A1A-8716-9D481055515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46449" y="2165151"/>
            <a:ext cx="3262628" cy="32642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600">
                <a:noFill/>
              </a:defRPr>
            </a:lvl1pPr>
          </a:lstStyle>
          <a:p>
            <a:r>
              <a:rPr lang="en-US"/>
              <a:t>Click to add photo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D4B26CC9-F095-4805-98AA-50E6B31B83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06014" y="4154391"/>
            <a:ext cx="2459616" cy="11976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/>
              <a:t>Click to edit infographic information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F31B1455-2965-4F05-A100-7BEC54A9BA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37583" y="4149397"/>
            <a:ext cx="2482351" cy="1197645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/>
              <a:t>Click to edit infographic information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7B5286D1-C691-4DA2-91B9-4D1CBAE2BE2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04772" y="2644909"/>
            <a:ext cx="2460858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4400" b="1"/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63F5A179-5F3A-47A9-BF3C-33C4297D622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04772" y="3265217"/>
            <a:ext cx="2460858" cy="15705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00"/>
            </a:lvl1pPr>
          </a:lstStyle>
          <a:p>
            <a:pPr lvl="0"/>
            <a:r>
              <a:rPr lang="en-US"/>
              <a:t>Click to edit statistic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83E47D3-EBC5-4C12-BBEB-664C9C88BD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36921" y="2644907"/>
            <a:ext cx="2482351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4400" b="1"/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99B495E0-3FE5-4CE7-9792-53B04C048D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36921" y="3265215"/>
            <a:ext cx="2482351" cy="157050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 sz="1400"/>
            </a:lvl1pPr>
          </a:lstStyle>
          <a:p>
            <a:pPr lvl="0"/>
            <a:r>
              <a:rPr lang="en-US"/>
              <a:t>Click to edit statistic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57FF1875-48DD-AD20-3373-EBBD18320F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68F4101B-98FF-9E93-02F1-F31F644D26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411385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8F017315-6C19-BAFC-9098-1DC3799B636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4" name="Vertical Text Placeholder 29">
            <a:extLst>
              <a:ext uri="{FF2B5EF4-FFF2-40B4-BE49-F238E27FC236}">
                <a16:creationId xmlns:a16="http://schemas.microsoft.com/office/drawing/2014/main" id="{38285E00-0527-4A21-A7D9-D894D2B42CF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7732320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832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oint/Statis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A05708C3-735C-192D-283B-D9582AA309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40B948B5-DAF5-6BCF-F2D4-96C8A997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7A0B8A37-CE46-D721-4905-30A3D5BC51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9BD53BA2-829E-D3C8-1EA2-70CB366680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6250903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CE5811C7-359F-0312-F8FD-45BCD79C35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7938" y="2735263"/>
            <a:ext cx="12192000" cy="4114800"/>
          </a:xfrm>
          <a:prstGeom prst="rect">
            <a:avLst/>
          </a:prstGeom>
          <a:solidFill>
            <a:srgbClr val="E6E6E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BD5FFA-7B4A-2A73-637B-378488169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6EF9C70-695B-9633-1201-256E8C720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1640FD3-9267-6C72-7D22-13A33163D7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AB96909B-89BC-4D91-915E-BFE39241DF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4614" y="4312892"/>
            <a:ext cx="4330360" cy="10129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Add explanatory text for the statistic.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4BF9A4-2D05-3CBA-3399-665C760DF414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20CA82-DF75-9F8C-C422-85F68C0F7C9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184613" y="3691634"/>
            <a:ext cx="4330361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4400" b="1"/>
            </a:lvl1pPr>
          </a:lstStyle>
          <a:p>
            <a:pPr lvl="0"/>
            <a:r>
              <a:rPr lang="en-US"/>
              <a:t>00%</a:t>
            </a:r>
          </a:p>
        </p:txBody>
      </p:sp>
      <p:pic>
        <p:nvPicPr>
          <p:cNvPr id="4" name="Picture 3" descr="Circular graphic composed of interconnected link shapes">
            <a:extLst>
              <a:ext uri="{FF2B5EF4-FFF2-40B4-BE49-F238E27FC236}">
                <a16:creationId xmlns:a16="http://schemas.microsoft.com/office/drawing/2014/main" id="{F759CC69-7583-95CE-DF5E-D209D9823C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6777944" y="1297920"/>
            <a:ext cx="4159023" cy="4223139"/>
          </a:xfrm>
          <a:prstGeom prst="rect">
            <a:avLst/>
          </a:prstGeom>
        </p:spPr>
      </p:pic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9B289D1C-7A49-03B0-2C26-24E8D4E6DBB1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7590181" y="2173231"/>
            <a:ext cx="2508250" cy="2514600"/>
          </a:xfrm>
          <a:prstGeom prst="ellipse">
            <a:avLst/>
          </a:prstGeom>
          <a:solidFill>
            <a:schemeClr val="bg1"/>
          </a:solidFill>
        </p:spPr>
        <p:txBody>
          <a:bodyPr anchor="t" anchorCtr="1"/>
          <a:lstStyle>
            <a:lvl1pPr marL="0" indent="0" algn="ctr">
              <a:buNone/>
              <a:defRPr sz="1400" baseline="0">
                <a:noFill/>
              </a:defRPr>
            </a:lvl1pPr>
          </a:lstStyle>
          <a:p>
            <a:r>
              <a:rPr lang="en-US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18646469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Point/Statistic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9D8E6ED-2777-FA69-E3C3-1135E4FE86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00771A3F-F7E9-DF8F-E3EB-591AA407C8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05" t="7795" r="7177"/>
          <a:stretch/>
        </p:blipFill>
        <p:spPr>
          <a:xfrm>
            <a:off x="7120012" y="611408"/>
            <a:ext cx="3776357" cy="54078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9DFF43A-8A26-67A4-DFB5-392448984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EE90BECB-F9C4-60DA-AE54-8F89001350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08D42FF-2656-55CD-358C-1069082C95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7429998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4" y="1521315"/>
            <a:ext cx="7429998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EDE906B7-0DD1-2608-E7DA-093257B066C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0452" y="3781477"/>
            <a:ext cx="1520879" cy="586185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Add explanatory text for the statistic.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8579C53-C267-227D-5FE8-B9489E285D8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60452" y="3160219"/>
            <a:ext cx="1520879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400" b="1"/>
            </a:lvl1pPr>
          </a:lstStyle>
          <a:p>
            <a:pPr lvl="0"/>
            <a:r>
              <a:rPr lang="en-US"/>
              <a:t>00%</a:t>
            </a:r>
          </a:p>
        </p:txBody>
      </p:sp>
    </p:spTree>
    <p:extLst>
      <p:ext uri="{BB962C8B-B14F-4D97-AF65-F5344CB8AC3E}">
        <p14:creationId xmlns:p14="http://schemas.microsoft.com/office/powerpoint/2010/main" val="1140528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CAD8EC-F0AB-8AE7-A2E8-831D782872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2D553D-5B3C-0E34-C8BC-8F68B64A8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555554-D438-7AE8-DEDF-F1F7B9C164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45783770-98CF-70C0-D457-FD8C62108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E5513A1-AA34-D566-EB5C-D8050D06AD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3432129-6D3B-4F43-A6E3-2E7563DBC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8224142" y="2466753"/>
            <a:ext cx="10834" cy="2854067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B4C25C0-83BE-421D-8E60-DF07128703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4511428" y="2466753"/>
            <a:ext cx="10834" cy="2854067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icture Placeholder 33">
            <a:extLst>
              <a:ext uri="{FF2B5EF4-FFF2-40B4-BE49-F238E27FC236}">
                <a16:creationId xmlns:a16="http://schemas.microsoft.com/office/drawing/2014/main" id="{4C7EEAF7-C5C8-4961-BC5D-6A750F4115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85081" y="4273911"/>
            <a:ext cx="1051560" cy="1051560"/>
          </a:xfrm>
          <a:prstGeom prst="ellipse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4FC700B-E6A5-46B5-904D-FA79ACFBD3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591702" y="2747275"/>
            <a:ext cx="2978896" cy="239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FC419D5E-0087-48E9-9C42-B821F5D926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591702" y="2986482"/>
            <a:ext cx="2978896" cy="103528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37" name="Picture Placeholder 33">
            <a:extLst>
              <a:ext uri="{FF2B5EF4-FFF2-40B4-BE49-F238E27FC236}">
                <a16:creationId xmlns:a16="http://schemas.microsoft.com/office/drawing/2014/main" id="{A9914E9C-26A4-979E-DC4F-D31CFBA1FE12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78713" y="4270863"/>
            <a:ext cx="1051560" cy="1051560"/>
          </a:xfrm>
          <a:prstGeom prst="ellipse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EA7E555B-CC6D-AF34-03B3-3B8C9F4694B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4885334" y="2744227"/>
            <a:ext cx="2978896" cy="239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49BC74B3-92B5-426A-5F1A-B825DD6636A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885334" y="2983434"/>
            <a:ext cx="2978896" cy="103528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42" name="Picture Placeholder 33">
            <a:extLst>
              <a:ext uri="{FF2B5EF4-FFF2-40B4-BE49-F238E27FC236}">
                <a16:creationId xmlns:a16="http://schemas.microsoft.com/office/drawing/2014/main" id="{1C64DE26-1452-DF95-933E-01037C4EEA0A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190275" y="4278197"/>
            <a:ext cx="1047653" cy="1047654"/>
          </a:xfrm>
          <a:prstGeom prst="ellipse">
            <a:avLst/>
          </a:prstGeom>
          <a:solidFill>
            <a:schemeClr val="accent3"/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000">
                <a:noFill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DF5E5CB6-E749-CE90-D90E-F44EB305A1E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196895" y="2751561"/>
            <a:ext cx="2978896" cy="23920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7056C3-176E-8A68-3FC7-7E578ED5C6F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196895" y="2990768"/>
            <a:ext cx="2978896" cy="1035289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/>
              <a:t>Click to edit text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3344A278-8EF9-3F74-D416-A565C94F6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Vertical Text Placeholder 29">
            <a:extLst>
              <a:ext uri="{FF2B5EF4-FFF2-40B4-BE49-F238E27FC236}">
                <a16:creationId xmlns:a16="http://schemas.microsoft.com/office/drawing/2014/main" id="{977F7386-10E3-0316-CC41-A7E9A1BABC9E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9457C81-13E8-7905-BFFB-520F330766A5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70A2B935-4FE8-1C32-1FED-B6036AAB3E6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994472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E44DA-AEE0-27AF-18F2-B6F298A446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BC9A05-4C5C-FF23-CC90-174670267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6AD0093-54F5-175A-B91E-5E6C6A31F0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CFE1F46-3870-C45E-F942-9A6A7DC1C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E01BC89-A96F-2E3C-7976-3F0B29F7A22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pic>
        <p:nvPicPr>
          <p:cNvPr id="2" name="Picture 1" descr="Circular graphic composed of interconnected link shapes">
            <a:extLst>
              <a:ext uri="{FF2B5EF4-FFF2-40B4-BE49-F238E27FC236}">
                <a16:creationId xmlns:a16="http://schemas.microsoft.com/office/drawing/2014/main" id="{332A06B3-E6F7-0C45-8B31-20FC3241ED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1934004" y="2158539"/>
            <a:ext cx="2515451" cy="2554229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00903325-A092-B976-A27D-F468886160D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32134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A65C9D26-7CE0-B438-D714-0D34EEEBF5C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50076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FD0B324B-0E90-7549-C7BA-6587FA0922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368018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8992203-05BF-DB19-7602-4517271A4914}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2423364" y="2686900"/>
            <a:ext cx="1517904" cy="1521747"/>
          </a:xfrm>
          <a:prstGeom prst="ellipse">
            <a:avLst/>
          </a:prstGeom>
        </p:spPr>
        <p:txBody>
          <a:bodyPr anchor="t" anchorCtr="1"/>
          <a:lstStyle>
            <a:lvl1pPr marL="0" indent="0" algn="ctr">
              <a:buNone/>
              <a:defRPr sz="1400" baseline="0">
                <a:noFill/>
              </a:defRPr>
            </a:lvl1pPr>
          </a:lstStyle>
          <a:p>
            <a:r>
              <a:rPr lang="en-US"/>
              <a:t>Click to add photo</a:t>
            </a:r>
          </a:p>
        </p:txBody>
      </p:sp>
      <p:pic>
        <p:nvPicPr>
          <p:cNvPr id="13" name="Picture 12" descr="Circular graphic composed of interconnected link shapes">
            <a:extLst>
              <a:ext uri="{FF2B5EF4-FFF2-40B4-BE49-F238E27FC236}">
                <a16:creationId xmlns:a16="http://schemas.microsoft.com/office/drawing/2014/main" id="{9C9AAB3E-B58D-B36D-649E-52474DC2E2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4943947" y="2158539"/>
            <a:ext cx="2515451" cy="2554229"/>
          </a:xfrm>
          <a:prstGeom prst="rect">
            <a:avLst/>
          </a:prstGeom>
        </p:spPr>
      </p:pic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A0B32641-4887-2F73-333A-AC2AAE623C25}"/>
              </a:ext>
            </a:extLst>
          </p:cNvPr>
          <p:cNvSpPr>
            <a:spLocks noGrp="1" noChangeAspect="1"/>
          </p:cNvSpPr>
          <p:nvPr>
            <p:ph type="pic" sz="quarter" idx="49" hasCustomPrompt="1"/>
          </p:nvPr>
        </p:nvSpPr>
        <p:spPr>
          <a:xfrm>
            <a:off x="5433059" y="2692031"/>
            <a:ext cx="1517904" cy="1521747"/>
          </a:xfrm>
          <a:prstGeom prst="ellipse">
            <a:avLst/>
          </a:prstGeom>
        </p:spPr>
        <p:txBody>
          <a:bodyPr anchor="t" anchorCtr="1"/>
          <a:lstStyle>
            <a:lvl1pPr marL="0" indent="0" algn="ctr">
              <a:buNone/>
              <a:defRPr sz="1400" baseline="0">
                <a:noFill/>
              </a:defRPr>
            </a:lvl1pPr>
          </a:lstStyle>
          <a:p>
            <a:r>
              <a:rPr lang="en-US"/>
              <a:t>Click to add photo or content</a:t>
            </a:r>
          </a:p>
        </p:txBody>
      </p:sp>
      <p:pic>
        <p:nvPicPr>
          <p:cNvPr id="17" name="Picture 16" descr="Circular graphic composed of interconnected link shapes">
            <a:extLst>
              <a:ext uri="{FF2B5EF4-FFF2-40B4-BE49-F238E27FC236}">
                <a16:creationId xmlns:a16="http://schemas.microsoft.com/office/drawing/2014/main" id="{43A96F2B-3D46-1AB0-BE22-F0F1845680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7953890" y="2182962"/>
            <a:ext cx="2515451" cy="2554229"/>
          </a:xfrm>
          <a:prstGeom prst="rect">
            <a:avLst/>
          </a:prstGeom>
        </p:spPr>
      </p:pic>
      <p:sp>
        <p:nvSpPr>
          <p:cNvPr id="18" name="Picture Placeholder 6">
            <a:extLst>
              <a:ext uri="{FF2B5EF4-FFF2-40B4-BE49-F238E27FC236}">
                <a16:creationId xmlns:a16="http://schemas.microsoft.com/office/drawing/2014/main" id="{0FF9E210-B5D1-DFCE-D590-72E2E695D57F}"/>
              </a:ext>
            </a:extLst>
          </p:cNvPr>
          <p:cNvSpPr>
            <a:spLocks noGrp="1" noChangeAspect="1"/>
          </p:cNvSpPr>
          <p:nvPr>
            <p:ph type="pic" sz="quarter" idx="50" hasCustomPrompt="1"/>
          </p:nvPr>
        </p:nvSpPr>
        <p:spPr>
          <a:xfrm>
            <a:off x="8443003" y="2716454"/>
            <a:ext cx="1514071" cy="1517904"/>
          </a:xfrm>
          <a:prstGeom prst="ellipse">
            <a:avLst/>
          </a:prstGeom>
        </p:spPr>
        <p:txBody>
          <a:bodyPr anchor="t" anchorCtr="1"/>
          <a:lstStyle>
            <a:lvl1pPr marL="0" indent="0" algn="ctr">
              <a:buNone/>
              <a:defRPr sz="1400" baseline="0">
                <a:noFill/>
              </a:defRPr>
            </a:lvl1pPr>
          </a:lstStyle>
          <a:p>
            <a:r>
              <a:rPr lang="en-US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10879903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oints- 3 Sta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EB9A3-9A28-C885-D007-3FA29599A5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Circular graphic composed of interconnected link shapes">
            <a:extLst>
              <a:ext uri="{FF2B5EF4-FFF2-40B4-BE49-F238E27FC236}">
                <a16:creationId xmlns:a16="http://schemas.microsoft.com/office/drawing/2014/main" id="{FAE03AFB-CE55-E7E4-549A-0437D5581B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1934004" y="2158539"/>
            <a:ext cx="2515451" cy="2554229"/>
          </a:xfrm>
          <a:prstGeom prst="rect">
            <a:avLst/>
          </a:prstGeom>
        </p:spPr>
      </p:pic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70D02948-B563-FC0F-7DD7-87CEB3BB23C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332134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11ED58A-2901-F2A1-E260-8C705688373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50076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EBA1ACBC-FB9D-F497-7D41-FA494754CF3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368018" y="4737193"/>
            <a:ext cx="1717481" cy="1101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/>
            </a:lvl1pPr>
            <a:lvl2pPr marL="457200" indent="0">
              <a:buFontTx/>
              <a:buNone/>
              <a:defRPr sz="1400"/>
            </a:lvl2pPr>
            <a:lvl3pPr marL="914400" indent="0">
              <a:buFontTx/>
              <a:buNone/>
              <a:defRPr sz="1400"/>
            </a:lvl3pPr>
            <a:lvl4pPr marL="1371600" indent="0">
              <a:buFontTx/>
              <a:buNone/>
              <a:defRPr sz="1400"/>
            </a:lvl4pPr>
            <a:lvl5pPr marL="1828800" indent="0">
              <a:buFontTx/>
              <a:buNone/>
              <a:defRPr sz="1400"/>
            </a:lvl5pPr>
          </a:lstStyle>
          <a:p>
            <a:pPr lvl="0"/>
            <a:r>
              <a:rPr lang="en-US"/>
              <a:t>Click to edit text styles</a:t>
            </a:r>
          </a:p>
        </p:txBody>
      </p:sp>
      <p:pic>
        <p:nvPicPr>
          <p:cNvPr id="18" name="Picture 17" descr="Circular graphic composed of interconnected link shapes">
            <a:extLst>
              <a:ext uri="{FF2B5EF4-FFF2-40B4-BE49-F238E27FC236}">
                <a16:creationId xmlns:a16="http://schemas.microsoft.com/office/drawing/2014/main" id="{ABE601E1-E453-87A2-AF66-F99230013B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4943947" y="2158539"/>
            <a:ext cx="2515451" cy="2554229"/>
          </a:xfrm>
          <a:prstGeom prst="rect">
            <a:avLst/>
          </a:prstGeom>
        </p:spPr>
      </p:pic>
      <p:pic>
        <p:nvPicPr>
          <p:cNvPr id="21" name="Picture 20" descr="Circular graphic composed of interconnected link shapes">
            <a:extLst>
              <a:ext uri="{FF2B5EF4-FFF2-40B4-BE49-F238E27FC236}">
                <a16:creationId xmlns:a16="http://schemas.microsoft.com/office/drawing/2014/main" id="{A5D52852-9332-37A1-8D2D-A79238BB4A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7953890" y="2182962"/>
            <a:ext cx="2515451" cy="255422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BC9A05-4C5C-FF23-CC90-174670267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6AD0093-54F5-175A-B91E-5E6C6A31F0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CFE1F46-3870-C45E-F942-9A6A7DC1C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385984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E01BC89-A96F-2E3C-7976-3F0B29F7A22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017FEBE-0007-A01D-E6F4-A47DAF274C4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443580" y="3187455"/>
            <a:ext cx="1484176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000" b="1"/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BD6474D-27AF-DDD7-7E23-80606039DD0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453430" y="3187455"/>
            <a:ext cx="1484176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000" b="1"/>
            </a:lvl1pPr>
          </a:lstStyle>
          <a:p>
            <a:pPr lvl="0"/>
            <a:r>
              <a:rPr lang="en-US"/>
              <a:t>00%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D0BCBEC3-4128-0775-4348-3601B467C7D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463373" y="3187455"/>
            <a:ext cx="1484176" cy="55817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4000" b="1"/>
            </a:lvl1pPr>
          </a:lstStyle>
          <a:p>
            <a:pPr lvl="0"/>
            <a:r>
              <a:rPr lang="en-US"/>
              <a:t>00%</a:t>
            </a:r>
          </a:p>
        </p:txBody>
      </p:sp>
    </p:spTree>
    <p:extLst>
      <p:ext uri="{BB962C8B-B14F-4D97-AF65-F5344CB8AC3E}">
        <p14:creationId xmlns:p14="http://schemas.microsoft.com/office/powerpoint/2010/main" val="1168343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373839"/>
                </a:solidFill>
                <a:latin typeface="Century Gothic"/>
                <a:cs typeface="Century Gothic"/>
              </a:defRPr>
            </a:lvl1pPr>
          </a:lstStyle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CALTRANS</a:t>
            </a:r>
            <a:r>
              <a:rPr spc="135" dirty="0"/>
              <a:t>  </a:t>
            </a:r>
            <a:r>
              <a:rPr dirty="0"/>
              <a:t>|</a:t>
            </a:r>
            <a:r>
              <a:rPr spc="130" dirty="0"/>
              <a:t>  </a:t>
            </a:r>
            <a:r>
              <a:rPr dirty="0"/>
              <a:t>DIVISION</a:t>
            </a:r>
            <a:r>
              <a:rPr spc="-5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LOCAL</a:t>
            </a:r>
            <a:r>
              <a:rPr spc="5" dirty="0"/>
              <a:t> </a:t>
            </a:r>
            <a:r>
              <a:rPr spc="-10" dirty="0"/>
              <a:t>ASSISTANCE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1" i="0">
                <a:solidFill>
                  <a:srgbClr val="373839"/>
                </a:solidFill>
                <a:latin typeface="Century Gothic"/>
                <a:cs typeface="Century Gothic"/>
              </a:defRPr>
            </a:lvl1pPr>
          </a:lstStyle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  <p:extLst>
      <p:ext uri="{BB962C8B-B14F-4D97-AF65-F5344CB8AC3E}">
        <p14:creationId xmlns:p14="http://schemas.microsoft.com/office/powerpoint/2010/main" val="3254102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2-Lar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ckground pattern composed of interconnected link shapes">
            <a:extLst>
              <a:ext uri="{FF2B5EF4-FFF2-40B4-BE49-F238E27FC236}">
                <a16:creationId xmlns:a16="http://schemas.microsoft.com/office/drawing/2014/main" id="{87120363-2A68-3677-4CFD-D8C94EBEAD7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6" b="-274"/>
          <a:stretch/>
        </p:blipFill>
        <p:spPr>
          <a:xfrm>
            <a:off x="0" y="0"/>
            <a:ext cx="12192000" cy="591524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2AB615E-DEC7-B120-44A8-14246229BD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6943DE-194F-B785-487B-40D0B0CE000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10386706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5" name="Text Placeholder 20">
            <a:extLst>
              <a:ext uri="{FF2B5EF4-FFF2-40B4-BE49-F238E27FC236}">
                <a16:creationId xmlns:a16="http://schemas.microsoft.com/office/drawing/2014/main" id="{86FE0655-B493-A0BC-986B-FC33FBDD86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3" y="2499215"/>
            <a:ext cx="10386707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pic>
        <p:nvPicPr>
          <p:cNvPr id="7" name="Picture 6" descr="Caltrans and Division of Local Assistance logos">
            <a:extLst>
              <a:ext uri="{FF2B5EF4-FFF2-40B4-BE49-F238E27FC236}">
                <a16:creationId xmlns:a16="http://schemas.microsoft.com/office/drawing/2014/main" id="{25B2EF79-29DE-F41C-1D3E-81835EF76B9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58" y="498401"/>
            <a:ext cx="3278462" cy="877455"/>
          </a:xfrm>
          <a:prstGeom prst="rect">
            <a:avLst/>
          </a:prstGeom>
        </p:spPr>
      </p:pic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FC609BB-3E90-B713-A578-B88B004B6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0AB9810-4187-A191-6557-9F3F81FC82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B8AAACE-FB08-CAC9-9E14-F9EA06D6AD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4612" y="3992488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BE0AF212-A938-F588-A77B-9E39627E9D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4612" y="4504989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7648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2-Smal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Background pattern composed of interconnected link shapes">
            <a:extLst>
              <a:ext uri="{FF2B5EF4-FFF2-40B4-BE49-F238E27FC236}">
                <a16:creationId xmlns:a16="http://schemas.microsoft.com/office/drawing/2014/main" id="{FD94467B-FFE2-7535-DADC-9194F9CB977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6" b="-274"/>
          <a:stretch/>
        </p:blipFill>
        <p:spPr>
          <a:xfrm>
            <a:off x="0" y="0"/>
            <a:ext cx="12192000" cy="5915242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ED21E18-039A-9454-909F-D54FA242A4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7230891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pic>
        <p:nvPicPr>
          <p:cNvPr id="6" name="Picture 5" descr="Caltrans and Division of Local Assistance logos">
            <a:extLst>
              <a:ext uri="{FF2B5EF4-FFF2-40B4-BE49-F238E27FC236}">
                <a16:creationId xmlns:a16="http://schemas.microsoft.com/office/drawing/2014/main" id="{1115DB01-C029-0196-DB09-6D973A587B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2858" y="498401"/>
            <a:ext cx="3278462" cy="87745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0124741-B677-9035-6991-87BACA69F4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id="{36C65E5D-C783-6B9F-3E20-14673563FC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9D9ECDE6-737C-9151-E475-1E91011FCF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ext Placeholder 20">
            <a:extLst>
              <a:ext uri="{FF2B5EF4-FFF2-40B4-BE49-F238E27FC236}">
                <a16:creationId xmlns:a16="http://schemas.microsoft.com/office/drawing/2014/main" id="{7E42FBFB-A63E-792D-FA3F-2BA0D6E9E66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4614" y="2597822"/>
            <a:ext cx="7230891" cy="18595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5B9AA6F-3DC1-1E44-0BF8-7F66FE6AEF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614" y="4776746"/>
            <a:ext cx="4012950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F38CA7BE-0EFE-E552-6FAF-C861E6AF787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2846" y="4776746"/>
            <a:ext cx="2652659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4238542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3-Larg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6B142DD-657F-FB14-1BF3-4E85479F62E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5845088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39B76EBA-F597-D02A-A535-73F8C3A035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7869" y="498397"/>
            <a:ext cx="3278462" cy="87745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DA85FF-B349-F019-7544-1FFB0EC7B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8D87E-3605-C39B-29E0-4C0900F0C8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65C8E-6AF5-F011-FA7E-B5D2552E9E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18">
            <a:extLst>
              <a:ext uri="{FF2B5EF4-FFF2-40B4-BE49-F238E27FC236}">
                <a16:creationId xmlns:a16="http://schemas.microsoft.com/office/drawing/2014/main" id="{77409EA6-4F09-3C59-020F-530106A768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3682" y="3189707"/>
            <a:ext cx="3878317" cy="265538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646C0CA-1C85-5E83-87CD-D13B8D3CE8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4665469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3E6D09D5-5CB9-6389-49C4-574CC7D9EF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613" y="2499215"/>
            <a:ext cx="4665469" cy="1122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0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17B1FCBE-9C41-0C10-7CA1-1E67F36BE5D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4612" y="3992488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49E7B35-E6AB-E9A1-1A79-4FA38D2CEE2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84612" y="4504989"/>
            <a:ext cx="6542964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269777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3-Small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2C8D3F3F-AC76-5D40-294E-3818493958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12192000" cy="5845088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DA85FF-B349-F019-7544-1FFB0EC7BB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2CB044A-0533-E0BE-3324-720F7D9B04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F9F290-9CB7-D199-553D-6F88475CBD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15">
            <a:extLst>
              <a:ext uri="{FF2B5EF4-FFF2-40B4-BE49-F238E27FC236}">
                <a16:creationId xmlns:a16="http://schemas.microsoft.com/office/drawing/2014/main" id="{86BC22B4-60F5-40E7-9F90-14DE5846C34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187869" y="498397"/>
            <a:ext cx="3278462" cy="877455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0" name="Picture Placeholder 18">
            <a:extLst>
              <a:ext uri="{FF2B5EF4-FFF2-40B4-BE49-F238E27FC236}">
                <a16:creationId xmlns:a16="http://schemas.microsoft.com/office/drawing/2014/main" id="{DCD9FA2E-F55F-4442-94EB-E51AB34D37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3682" y="3189707"/>
            <a:ext cx="3878317" cy="265538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0664F8F1-C3AD-79E7-3129-0B30B760666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84614" y="2214871"/>
            <a:ext cx="4603123" cy="28433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180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Subtitle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1941DDF0-6C43-F28D-0500-274749881E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614" y="2597822"/>
            <a:ext cx="4603123" cy="18595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994F654D-3E83-8B5D-E3C0-516ADC366C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4614" y="4776746"/>
            <a:ext cx="3313955" cy="28434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[Presenter Name]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BFF53200-A71E-1C62-142D-E71B9ABD50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91707" y="4776746"/>
            <a:ext cx="2652659" cy="284341"/>
          </a:xfrm>
          <a:prstGeom prst="rect">
            <a:avLst/>
          </a:prstGeom>
        </p:spPr>
        <p:txBody>
          <a:bodyPr lIns="0" tIns="0" rIns="0" bIns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[Month XX, XXXX]</a:t>
            </a:r>
          </a:p>
        </p:txBody>
      </p:sp>
    </p:spTree>
    <p:extLst>
      <p:ext uri="{BB962C8B-B14F-4D97-AF65-F5344CB8AC3E}">
        <p14:creationId xmlns:p14="http://schemas.microsoft.com/office/powerpoint/2010/main" val="3541071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2537F25-7BB4-6474-14C9-EA3030EAFA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27"/>
          <a:stretch/>
        </p:blipFill>
        <p:spPr>
          <a:xfrm>
            <a:off x="0" y="106307"/>
            <a:ext cx="12192000" cy="574519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BD0B547-DB8B-D299-E7A1-1FDC5BBDE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E111BD-1AA6-7F42-AC75-37F83F1459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54523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B36B9B42-50FB-4F90-DF79-BFADD52CCA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41D8320B-44DE-23CE-55AB-032A74DF71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CD4F9B75-CBE1-54FF-60EA-6504BB4C0D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2821B82C-023B-88DD-0B9D-00F55051E3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4928" y="1881979"/>
            <a:ext cx="4863448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01 – Title of Section Goes Here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0BE03EE9-F34F-916D-7E6F-AFF78078B4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4879" y="2538904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02 – Title of Section Goes Here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7B22A39E-820F-5493-7D1E-43B83133EE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4830" y="3164678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03 – Title of Section Goes Here</a:t>
            </a:r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62B4E867-83BC-0557-255E-6AE929B7DFC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84781" y="3821603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04 – Title of Section Goes Here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098D3948-BC15-690C-99FC-FF47C6CBBA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03197" y="4460075"/>
            <a:ext cx="4863447" cy="393699"/>
          </a:xfrm>
          <a:prstGeom prst="roundRect">
            <a:avLst>
              <a:gd name="adj" fmla="val 50000"/>
            </a:avLst>
          </a:prstGeom>
          <a:solidFill>
            <a:srgbClr val="E6E6E6"/>
          </a:solidFill>
        </p:spPr>
        <p:txBody>
          <a:bodyPr lIns="182880" tIns="0" rIns="182880" bIns="0" anchor="ctr" anchorCtr="0"/>
          <a:lstStyle>
            <a:lvl1pPr marL="0" indent="0">
              <a:buNone/>
              <a:defRPr sz="1400" b="1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05 – Title of Section Goes Here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6B97059B-0C44-4D05-95A1-ED652B9D4F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5" y="1000224"/>
            <a:ext cx="4863302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3" name="Vertical Text Placeholder 29">
            <a:extLst>
              <a:ext uri="{FF2B5EF4-FFF2-40B4-BE49-F238E27FC236}">
                <a16:creationId xmlns:a16="http://schemas.microsoft.com/office/drawing/2014/main" id="{CF94696E-6676-9388-B52F-AF3CB4E75CA2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49442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A83E7BC-DDDC-F6AB-E862-7E777EA73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87"/>
          <a:stretch/>
        </p:blipFill>
        <p:spPr>
          <a:xfrm>
            <a:off x="8368" y="98441"/>
            <a:ext cx="12192000" cy="574102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04CE321-DD03-A271-7913-F7ED3746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1AF5A1-53F2-9608-E3E2-5CDA513937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5A152E0-1610-28D0-846E-36E7444E28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4119B43-41B3-A09B-4F9A-2D59015465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DC6B78-2381-1838-E894-5D0293004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30DCB433-9BC2-4D53-21A2-A1917F48CD86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2" y="1521315"/>
            <a:ext cx="10385983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8E01BC89-A96F-2E3C-7976-3F0B29F7A22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184614" y="1000224"/>
            <a:ext cx="10385984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8" name="Vertical Text Placeholder 29">
            <a:extLst>
              <a:ext uri="{FF2B5EF4-FFF2-40B4-BE49-F238E27FC236}">
                <a16:creationId xmlns:a16="http://schemas.microsoft.com/office/drawing/2014/main" id="{CAE5D380-8B19-189C-8F78-E58A59A05B3F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9976"/>
            <a:ext cx="563526" cy="6867976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2364490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-Column Conten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6B5CEDC-1D21-9EA4-C136-5A24EF1DA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9976"/>
            <a:ext cx="12192000" cy="1211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29D491-BF74-F81B-CD3E-5484D5408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5096"/>
            <a:ext cx="12192000" cy="1012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8310DC9-E20E-6457-B205-50DD05238F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B8EEB82-5791-C9B9-6EB3-EE1E62AA58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1A12BC15-FF2F-4883-8A1D-88D48421422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84611" y="2233978"/>
            <a:ext cx="5562553" cy="308688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EE67DCFC-D486-909C-F49B-9011E94E5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06498"/>
            <a:ext cx="1005387" cy="348521"/>
          </a:xfrm>
          <a:custGeom>
            <a:avLst/>
            <a:gdLst>
              <a:gd name="connsiteX0" fmla="*/ 40805 w 1005387"/>
              <a:gd name="connsiteY0" fmla="*/ 0 h 348521"/>
              <a:gd name="connsiteX1" fmla="*/ 964582 w 1005387"/>
              <a:gd name="connsiteY1" fmla="*/ 0 h 348521"/>
              <a:gd name="connsiteX2" fmla="*/ 1005387 w 1005387"/>
              <a:gd name="connsiteY2" fmla="*/ 40805 h 348521"/>
              <a:gd name="connsiteX3" fmla="*/ 1005387 w 1005387"/>
              <a:gd name="connsiteY3" fmla="*/ 307716 h 348521"/>
              <a:gd name="connsiteX4" fmla="*/ 964582 w 1005387"/>
              <a:gd name="connsiteY4" fmla="*/ 348521 h 348521"/>
              <a:gd name="connsiteX5" fmla="*/ 464117 w 1005387"/>
              <a:gd name="connsiteY5" fmla="*/ 348521 h 348521"/>
              <a:gd name="connsiteX6" fmla="*/ 40805 w 1005387"/>
              <a:gd name="connsiteY6" fmla="*/ 348521 h 348521"/>
              <a:gd name="connsiteX7" fmla="*/ 0 w 1005387"/>
              <a:gd name="connsiteY7" fmla="*/ 348521 h 348521"/>
              <a:gd name="connsiteX8" fmla="*/ 0 w 1005387"/>
              <a:gd name="connsiteY8" fmla="*/ 307716 h 348521"/>
              <a:gd name="connsiteX9" fmla="*/ 0 w 1005387"/>
              <a:gd name="connsiteY9" fmla="*/ 40805 h 348521"/>
              <a:gd name="connsiteX10" fmla="*/ 0 w 1005387"/>
              <a:gd name="connsiteY10" fmla="*/ 1 h 348521"/>
              <a:gd name="connsiteX11" fmla="*/ 40803 w 1005387"/>
              <a:gd name="connsiteY11" fmla="*/ 1 h 348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005387" h="348521">
                <a:moveTo>
                  <a:pt x="40805" y="0"/>
                </a:moveTo>
                <a:lnTo>
                  <a:pt x="964582" y="0"/>
                </a:lnTo>
                <a:cubicBezTo>
                  <a:pt x="987118" y="0"/>
                  <a:pt x="1005387" y="18269"/>
                  <a:pt x="1005387" y="40805"/>
                </a:cubicBezTo>
                <a:lnTo>
                  <a:pt x="1005387" y="307716"/>
                </a:lnTo>
                <a:cubicBezTo>
                  <a:pt x="1005387" y="330252"/>
                  <a:pt x="987118" y="348521"/>
                  <a:pt x="964582" y="348521"/>
                </a:cubicBezTo>
                <a:lnTo>
                  <a:pt x="464117" y="348521"/>
                </a:lnTo>
                <a:lnTo>
                  <a:pt x="40805" y="348521"/>
                </a:lnTo>
                <a:lnTo>
                  <a:pt x="0" y="348521"/>
                </a:lnTo>
                <a:lnTo>
                  <a:pt x="0" y="307716"/>
                </a:lnTo>
                <a:lnTo>
                  <a:pt x="0" y="40805"/>
                </a:lnTo>
                <a:lnTo>
                  <a:pt x="0" y="1"/>
                </a:lnTo>
                <a:lnTo>
                  <a:pt x="4080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5">
            <a:extLst>
              <a:ext uri="{FF2B5EF4-FFF2-40B4-BE49-F238E27FC236}">
                <a16:creationId xmlns:a16="http://schemas.microsoft.com/office/drawing/2014/main" id="{7A310255-05FD-E9D8-2996-BDE358C4EFF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84614" y="1000224"/>
            <a:ext cx="10385983" cy="34852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3300" b="1"/>
            </a:lvl1pPr>
          </a:lstStyle>
          <a:p>
            <a:pPr lvl="0"/>
            <a:r>
              <a:rPr lang="en-US"/>
              <a:t>Section Title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A14F3BC9-286A-4779-C4F8-E1D08D17620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184613" y="1521315"/>
            <a:ext cx="10408795" cy="188429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600" i="1" cap="all" baseline="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9" name="Vertical Text Placeholder 29">
            <a:extLst>
              <a:ext uri="{FF2B5EF4-FFF2-40B4-BE49-F238E27FC236}">
                <a16:creationId xmlns:a16="http://schemas.microsoft.com/office/drawing/2014/main" id="{0ADB32A2-4955-9931-5F38-61055E706016}"/>
              </a:ext>
            </a:extLst>
          </p:cNvPr>
          <p:cNvSpPr>
            <a:spLocks noGrp="1"/>
          </p:cNvSpPr>
          <p:nvPr>
            <p:ph type="body" orient="vert" sz="quarter" idx="34" hasCustomPrompt="1"/>
          </p:nvPr>
        </p:nvSpPr>
        <p:spPr>
          <a:xfrm>
            <a:off x="0" y="-6112"/>
            <a:ext cx="563526" cy="6870220"/>
          </a:xfrm>
          <a:prstGeom prst="rect">
            <a:avLst/>
          </a:prstGeom>
          <a:solidFill>
            <a:schemeClr val="tx2"/>
          </a:solidFill>
        </p:spPr>
        <p:txBody>
          <a:bodyPr vert="vert270" lIns="91440" tIns="1005840" anchor="ctr" anchorCtr="0"/>
          <a:lstStyle>
            <a:lvl1pPr marL="0" indent="0" algn="r">
              <a:buNone/>
              <a:defRPr sz="10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TITLE OF PRESENTATION</a:t>
            </a:r>
          </a:p>
        </p:txBody>
      </p:sp>
      <p:pic>
        <p:nvPicPr>
          <p:cNvPr id="12" name="Picture 11" descr="Circle graphic composed of interconnected link shapes">
            <a:extLst>
              <a:ext uri="{FF2B5EF4-FFF2-40B4-BE49-F238E27FC236}">
                <a16:creationId xmlns:a16="http://schemas.microsoft.com/office/drawing/2014/main" id="{62B328F2-92D0-B99A-1EA0-99B918356D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39" t="16651" r="10413" b="20081"/>
          <a:stretch/>
        </p:blipFill>
        <p:spPr>
          <a:xfrm>
            <a:off x="7772400" y="1872979"/>
            <a:ext cx="3534556" cy="3589044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DD170A-1D08-0EC2-A361-D1CBC8752880}"/>
              </a:ext>
            </a:extLst>
          </p:cNvPr>
          <p:cNvSpPr>
            <a:spLocks noGrp="1" noChangeAspect="1"/>
          </p:cNvSpPr>
          <p:nvPr>
            <p:ph type="pic" sz="quarter" idx="36"/>
          </p:nvPr>
        </p:nvSpPr>
        <p:spPr>
          <a:xfrm>
            <a:off x="8452022" y="2615941"/>
            <a:ext cx="2148840" cy="2148840"/>
          </a:xfrm>
          <a:prstGeom prst="ellipse">
            <a:avLst/>
          </a:prstGeom>
        </p:spPr>
        <p:txBody>
          <a:bodyPr anchor="ctr" anchorCtr="0"/>
          <a:lstStyle>
            <a:lvl1pPr marL="0" indent="0" algn="ctr">
              <a:buNone/>
              <a:defRPr sz="1400">
                <a:noFill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03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4A22835-27F0-027E-03ED-E5BC4808FA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100">
                <a:solidFill>
                  <a:srgbClr val="37383A"/>
                </a:solidFill>
              </a:defRPr>
            </a:lvl1pPr>
          </a:lstStyle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C6786BF-CC0F-B874-54EF-51C7EF6DC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100" b="1">
                <a:solidFill>
                  <a:srgbClr val="37383A"/>
                </a:solidFill>
              </a:defRPr>
            </a:lvl1pPr>
          </a:lstStyle>
          <a:p>
            <a:fld id="{70FDC46C-A715-46B9-95DE-6388F6043D0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6D455D-E65D-2739-6388-35F456B0EB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434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49" r:id="rId2"/>
    <p:sldLayoutId id="2147483662" r:id="rId3"/>
    <p:sldLayoutId id="2147483663" r:id="rId4"/>
    <p:sldLayoutId id="2147483660" r:id="rId5"/>
    <p:sldLayoutId id="2147483665" r:id="rId6"/>
    <p:sldLayoutId id="2147483658" r:id="rId7"/>
    <p:sldLayoutId id="2147483666" r:id="rId8"/>
    <p:sldLayoutId id="2147483667" r:id="rId9"/>
    <p:sldLayoutId id="2147483669" r:id="rId10"/>
    <p:sldLayoutId id="2147483674" r:id="rId11"/>
    <p:sldLayoutId id="2147483671" r:id="rId12"/>
    <p:sldLayoutId id="2147483659" r:id="rId13"/>
    <p:sldLayoutId id="2147483652" r:id="rId14"/>
    <p:sldLayoutId id="2147483678" r:id="rId15"/>
    <p:sldLayoutId id="2147483650" r:id="rId16"/>
    <p:sldLayoutId id="2147483654" r:id="rId17"/>
    <p:sldLayoutId id="2147483661" r:id="rId18"/>
    <p:sldLayoutId id="2147483651" r:id="rId19"/>
    <p:sldLayoutId id="2147483653" r:id="rId20"/>
    <p:sldLayoutId id="2147483655" r:id="rId21"/>
    <p:sldLayoutId id="2147483656" r:id="rId22"/>
    <p:sldLayoutId id="2147483676" r:id="rId23"/>
    <p:sldLayoutId id="2147483657" r:id="rId24"/>
    <p:sldLayoutId id="2147483668" r:id="rId25"/>
    <p:sldLayoutId id="2147483675" r:id="rId26"/>
    <p:sldLayoutId id="2147483679" r:id="rId2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300" b="1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38963-57F2-3278-D7EF-4AF51B2BDED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03238" y="2484438"/>
            <a:ext cx="12907962" cy="3016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Transportation Co-op Committee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209304-E6C9-43FF-8CCB-00C722EAC5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Dee Lam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D25E8B1-7250-2734-1811-0BCDA69FEE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lIns="0" tIns="0" rIns="0" bIns="0" anchor="t"/>
          <a:lstStyle/>
          <a:p>
            <a:r>
              <a:rPr lang="en-US" dirty="0"/>
              <a:t>May 4,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DAD625-7E09-F40A-6AF7-685C2E08C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10A2C5-B648-6953-A2E5-9D0707DF3A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2342406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C0E14C-C577-5528-93C0-FC56C6C7C5A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Strategic Prioritization Workshop 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790E38F4-B81F-88E1-7911-9A6EFB20E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Transportation Co-op Committee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CAB36B-7F45-18BE-F8D0-B78E208229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A2CAA3-C0E6-99E8-52A0-B02BC0D7200F}"/>
              </a:ext>
            </a:extLst>
          </p:cNvPr>
          <p:cNvSpPr txBox="1"/>
          <p:nvPr/>
        </p:nvSpPr>
        <p:spPr>
          <a:xfrm>
            <a:off x="1140430" y="1521315"/>
            <a:ext cx="6096000" cy="43396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Participants will rotate among themed stations representing Funding, Environmental, Right of Way, Design, Construction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At each station, members will review posted materials, leave written input, react to others’ suggestions, and identify opportunities for improvement. Review, analyze, what's not on it is relevant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Facilitators will consolidate input for a full-group discussion immediately following the rotation.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15 min rotations</a:t>
            </a:r>
          </a:p>
          <a:p>
            <a:pPr algn="ctr"/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28D2E5-5F09-3F89-99D2-481B62585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40430" y="1521315"/>
            <a:ext cx="5562553" cy="3086884"/>
          </a:xfrm>
        </p:spPr>
        <p:txBody>
          <a:bodyPr lIns="91440" tIns="45720" rIns="91440" bIns="45720" anchor="t"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30F2564-BD26-BAD1-30A9-4DAA13E1730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Transportation Co-op Committee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B84BCF-83DA-A268-38EC-EA0194A3E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D7AC0DF-856F-421D-ECAA-8D8A88239E8E}"/>
              </a:ext>
            </a:extLst>
          </p:cNvPr>
          <p:cNvSpPr txBox="1"/>
          <p:nvPr/>
        </p:nvSpPr>
        <p:spPr>
          <a:xfrm>
            <a:off x="7433272" y="1709744"/>
            <a:ext cx="3618298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Group Leads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Funding-</a:t>
            </a:r>
            <a:r>
              <a:rPr lang="en-US" sz="2000" dirty="0"/>
              <a:t> Stacey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Environmental- </a:t>
            </a:r>
            <a:r>
              <a:rPr lang="en-US" sz="2000" dirty="0"/>
              <a:t>Danielle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Right of Way- </a:t>
            </a:r>
            <a:r>
              <a:rPr lang="en-US" sz="2000" dirty="0"/>
              <a:t>Neidy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Design- </a:t>
            </a:r>
            <a:r>
              <a:rPr lang="en-US" sz="2000" dirty="0" err="1"/>
              <a:t>Tanzeeba</a:t>
            </a:r>
            <a:endParaRPr lang="en-US" sz="2000" dirty="0"/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Construction- </a:t>
            </a:r>
            <a:r>
              <a:rPr lang="en-US" sz="2000" dirty="0"/>
              <a:t>Shalini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780886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D4182-F632-97A5-FB0A-45A657903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324A5B-BB7C-A59C-F54A-39187A42011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2498725"/>
            <a:ext cx="10023475" cy="11239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Break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8E7EE5-781D-FC8B-F57E-4546849CC4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929E2B-8AC7-E0D2-F282-A2AB42192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3065889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1A4B7-45C8-F92F-5A2C-E8E9F3DB5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076F35-A700-35A1-D889-D90C2274D68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Strategic Prioritization Workshop 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2AF0BF54-065D-6A4E-6C7C-7FD9DBE03E70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Transportation Co-op Committee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7B946E-C8D7-883F-A51E-3361E00E7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140430" y="1521315"/>
            <a:ext cx="5562553" cy="3086884"/>
          </a:xfrm>
        </p:spPr>
        <p:txBody>
          <a:bodyPr lIns="91440" tIns="45720" rIns="91440" bIns="45720" anchor="t"/>
          <a:lstStyle/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714A139-77B8-4F96-CEAC-F6AFB421141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Transportation Co-op Committee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C264A0-51C2-740D-893E-220D4985DF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140430" y="1521315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90DFB4-A0D8-B373-5164-4525E3264BF3}"/>
              </a:ext>
            </a:extLst>
          </p:cNvPr>
          <p:cNvSpPr txBox="1"/>
          <p:nvPr/>
        </p:nvSpPr>
        <p:spPr>
          <a:xfrm>
            <a:off x="1140430" y="1784111"/>
            <a:ext cx="418415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Group Lead Report Out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/>
              <a:t>Funding-</a:t>
            </a:r>
            <a:r>
              <a:rPr lang="en-US" sz="2400"/>
              <a:t> </a:t>
            </a:r>
            <a:r>
              <a:rPr lang="en-US" sz="2400" dirty="0"/>
              <a:t>Stacey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Environmental- </a:t>
            </a:r>
            <a:r>
              <a:rPr lang="en-US" sz="2400" dirty="0"/>
              <a:t>Danielle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Right of Way- </a:t>
            </a:r>
            <a:r>
              <a:rPr lang="en-US" sz="2400" dirty="0"/>
              <a:t>Neidy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Design- </a:t>
            </a:r>
            <a:r>
              <a:rPr lang="en-US" sz="2400" dirty="0" err="1"/>
              <a:t>Tanzeeba</a:t>
            </a:r>
            <a:endParaRPr lang="en-US" sz="2400" dirty="0"/>
          </a:p>
          <a:p>
            <a:pPr marL="457200" indent="-457200">
              <a:buFont typeface="+mj-lt"/>
              <a:buAutoNum type="arabicPeriod"/>
            </a:pPr>
            <a:r>
              <a:rPr lang="en-US" sz="2400" b="1" dirty="0"/>
              <a:t>Construction- </a:t>
            </a:r>
            <a:r>
              <a:rPr lang="en-US" sz="2400" dirty="0"/>
              <a:t>Shalini</a:t>
            </a:r>
          </a:p>
          <a:p>
            <a:endParaRPr lang="en-US" sz="2400" b="1" dirty="0"/>
          </a:p>
          <a:p>
            <a:endParaRPr lang="en-US" sz="2400" b="1" dirty="0"/>
          </a:p>
          <a:p>
            <a:endParaRPr lang="en-US" sz="24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10C122-CD2D-2913-F3D9-58393177BB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FCCDA8-4F13-61B8-A6F0-B968A39ADA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1722164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A0EC632E-A56C-4DDC-7121-70F7BCC65C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6854825" cy="520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LUNCH AND NETWORKING</a:t>
            </a:r>
          </a:p>
        </p:txBody>
      </p:sp>
      <p:sp>
        <p:nvSpPr>
          <p:cNvPr id="28" name="Vertical Text Placeholder 6">
            <a:extLst>
              <a:ext uri="{FF2B5EF4-FFF2-40B4-BE49-F238E27FC236}">
                <a16:creationId xmlns:a16="http://schemas.microsoft.com/office/drawing/2014/main" id="{57A1669B-0B65-DA7C-C169-5060C291340C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>
          <a:xfrm>
            <a:off x="0" y="-9976"/>
            <a:ext cx="563526" cy="6867976"/>
          </a:xfrm>
        </p:spPr>
        <p:txBody>
          <a:bodyPr/>
          <a:lstStyle/>
          <a:p>
            <a:r>
              <a:rPr lang="en-US" dirty="0"/>
              <a:t>Transportation Co-op Committee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D1E05162-6846-B0B5-D708-E1338508AAE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184614" y="1521315"/>
            <a:ext cx="4260888" cy="194533"/>
          </a:xfrm>
        </p:spPr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B786CBFB-978E-3E3A-E661-199C396098C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184614" y="2237746"/>
            <a:ext cx="4242530" cy="3076681"/>
          </a:xfrm>
        </p:spPr>
        <p:txBody>
          <a:bodyPr/>
          <a:lstStyle/>
          <a:p>
            <a:r>
              <a:rPr lang="en-US" sz="2800" dirty="0"/>
              <a:t>12:00 p.m. – 1:30 p.m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AE87DB-C85B-3C88-95FC-551F71E9B6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0" y="1750132"/>
            <a:ext cx="5715898" cy="334776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00245E-5400-B266-E43B-7AE749AAE1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84614" y="5845104"/>
            <a:ext cx="621400" cy="10129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0FDC46C-A715-46B9-95DE-6388F6043D00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FCF5DD7-950D-A845-8E51-989193925B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835369" y="5845100"/>
            <a:ext cx="9735229" cy="1012900"/>
          </a:xfrm>
        </p:spPr>
        <p:txBody>
          <a:bodyPr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dirty="0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673069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740C408-FBE9-866C-E3C4-117BABE33EE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8264525" cy="3937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Closing Session: End of Day Agenda</a:t>
            </a:r>
          </a:p>
        </p:txBody>
      </p:sp>
      <p:sp>
        <p:nvSpPr>
          <p:cNvPr id="10" name="Vertical Text Placeholder 9">
            <a:extLst>
              <a:ext uri="{FF2B5EF4-FFF2-40B4-BE49-F238E27FC236}">
                <a16:creationId xmlns:a16="http://schemas.microsoft.com/office/drawing/2014/main" id="{310C4B8F-F592-DEA2-45DC-4A783874D56D}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Transportation Co-op Committee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93120B-050E-11AE-3E57-EE539CFD0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84928" y="1881978"/>
            <a:ext cx="5825423" cy="456002"/>
          </a:xfrm>
        </p:spPr>
        <p:txBody>
          <a:bodyPr/>
          <a:lstStyle/>
          <a:p>
            <a:r>
              <a:rPr lang="en-US" dirty="0"/>
              <a:t>1:30 p.m. – 2:00 p.m. Legislative Discussion – BASICS Act 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6A7029-3900-0FC8-E983-773EBFEEF6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84879" y="2538904"/>
            <a:ext cx="5825521" cy="424850"/>
          </a:xfrm>
        </p:spPr>
        <p:txBody>
          <a:bodyPr/>
          <a:lstStyle/>
          <a:p>
            <a:r>
              <a:rPr lang="en-US" dirty="0"/>
              <a:t>2:00 p.m. – 2:30 p.m. Meeting Logistics &amp; Optimization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4532B1B-A71A-F36E-CB5A-32707CE692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84830" y="3164678"/>
            <a:ext cx="5825521" cy="424850"/>
          </a:xfrm>
        </p:spPr>
        <p:txBody>
          <a:bodyPr/>
          <a:lstStyle/>
          <a:p>
            <a:r>
              <a:rPr lang="en-US" dirty="0"/>
              <a:t>2:30 p.m. – 3:00 p.m. Wrap- up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6F28727-7F1E-34AA-CE26-44A7917F1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BCB822-B6CA-0F3E-C181-743CEA405E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3545551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3D4574-716C-27BE-6884-27B7C15862D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Closing Remarks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90E089-2566-5D43-5E5B-18BA58B28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425" y="1000125"/>
            <a:ext cx="4867275" cy="4867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5B4F37-F5D8-8EDE-76B4-18B0271A7503}"/>
              </a:ext>
            </a:extLst>
          </p:cNvPr>
          <p:cNvSpPr txBox="1"/>
          <p:nvPr/>
        </p:nvSpPr>
        <p:spPr>
          <a:xfrm>
            <a:off x="1181100" y="1514823"/>
            <a:ext cx="4543425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i="1" dirty="0"/>
              <a:t>Dee Lam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157C34-CC0A-3B1E-AF9C-11536B28D56D}"/>
              </a:ext>
            </a:extLst>
          </p:cNvPr>
          <p:cNvSpPr txBox="1"/>
          <p:nvPr/>
        </p:nvSpPr>
        <p:spPr>
          <a:xfrm>
            <a:off x="1198755" y="2146609"/>
            <a:ext cx="3104581" cy="31393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en-US" i="1" dirty="0"/>
              <a:t>“</a:t>
            </a:r>
            <a:r>
              <a:rPr lang="en-US" b="1" dirty="0"/>
              <a:t>Great things in business are never done by one person. They’re done by a team of people.“</a:t>
            </a:r>
          </a:p>
          <a:p>
            <a:r>
              <a:rPr lang="en-US" b="1" i="1" dirty="0"/>
              <a:t>	</a:t>
            </a:r>
          </a:p>
          <a:p>
            <a:r>
              <a:rPr lang="en-US" b="1" i="1" dirty="0"/>
              <a:t>	Steve Jobs</a:t>
            </a:r>
          </a:p>
          <a:p>
            <a:endParaRPr lang="en-US" b="1" i="1" dirty="0"/>
          </a:p>
          <a:p>
            <a:endParaRPr lang="en-US" b="1" i="1" dirty="0"/>
          </a:p>
          <a:p>
            <a:endParaRPr lang="en-US" b="1" i="1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22A6033-1D86-3384-1F34-110D0B4F8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654841" y="4250724"/>
            <a:ext cx="4506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C1E1D9-3019-A63C-071A-96BB888A0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2B7CC9-E855-DF5C-D668-E35FCA6639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F95B7C42-5798-9C7B-2BF3-030EB1EBA6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 vert="vert270" lIns="91440" tIns="1005840" rIns="91440" bIns="45720" anchor="ctr" anchorCtr="0"/>
          <a:lstStyle/>
          <a:p>
            <a:r>
              <a:rPr lang="en-US" dirty="0"/>
              <a:t>Transportation Co-op Committee</a:t>
            </a:r>
          </a:p>
        </p:txBody>
      </p:sp>
    </p:spTree>
    <p:extLst>
      <p:ext uri="{BB962C8B-B14F-4D97-AF65-F5344CB8AC3E}">
        <p14:creationId xmlns:p14="http://schemas.microsoft.com/office/powerpoint/2010/main" val="7151793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09BCE-87AE-3463-8C8C-F5775743E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156E61F-B051-F502-7ED5-CD71DD12512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606425"/>
            <a:ext cx="10387013" cy="10906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Thank you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43565F-2AAA-A6B1-FB42-A73EC1605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 dirty="0">
                <a:latin typeface="Century Gothic" panose="020B0502020202020204" pitchFamily="34" charset="0"/>
              </a:rPr>
              <a:t>CALTRANS   |   DIVISION OF LOCAL ASSISTANCE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57C23E-1B76-8418-A3C9-AA2CC4EFB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76"/>
            <a:ext cx="12222957" cy="686797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19AEA3-3B70-F557-2C41-66A1D0CC87B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Century Gothic" panose="020B0502020202020204" pitchFamily="34" charset="0"/>
              </a:rPr>
              <a:t>Safe Systems Approach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B9C6AF-D8E7-3962-B4D0-B8C27517A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>
                <a:latin typeface="Century Gothic" panose="020B0502020202020204" pitchFamily="34" charset="0"/>
              </a:rPr>
              <a:pPr/>
              <a:t>16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3094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594E58C2-BCEF-75A1-D4DA-87AA0117A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 vert="vert270" lIns="91440" tIns="1005840" rIns="91440" bIns="45720" anchor="ctr" anchorCtr="0"/>
          <a:lstStyle/>
          <a:p>
            <a:r>
              <a:rPr lang="en-US" dirty="0"/>
              <a:t>Transportation Co-op Committee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218DFB3-1324-43CB-76FB-A982D6E61C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5AD021-F05B-4A7D-B343-8E37FFAB3A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897EE46-DDEF-7954-FADD-AA36D6807D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D4A9FB-63F6-7C72-BD34-52B3E137A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614" y="1387544"/>
            <a:ext cx="9337612" cy="482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11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B1931C-89E9-ADCC-3206-7776C02DB7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Welcome and Housekeeping</a:t>
            </a:r>
          </a:p>
        </p:txBody>
      </p:sp>
      <p:sp>
        <p:nvSpPr>
          <p:cNvPr id="8" name="Vertical Text Placeholder 7">
            <a:extLst>
              <a:ext uri="{FF2B5EF4-FFF2-40B4-BE49-F238E27FC236}">
                <a16:creationId xmlns:a16="http://schemas.microsoft.com/office/drawing/2014/main" id="{EE2A7822-CEB2-4DAF-BE64-E0753722D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 vert="vert270" lIns="91440" tIns="1005840" rIns="91440" bIns="45720" anchor="ctr" anchorCtr="0"/>
          <a:lstStyle/>
          <a:p>
            <a:r>
              <a:rPr lang="en-US" dirty="0"/>
              <a:t>Transportation Co-op Committee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77FD751-D7EA-1D4B-9FD2-9F17EA6E65B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184614" y="1479469"/>
            <a:ext cx="6043037" cy="348521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C01099-73F9-771D-462D-D9A707B734F0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 lIns="91440" tIns="45720" rIns="91440" bIns="45720" anchor="t"/>
          <a:lstStyle/>
          <a:p>
            <a:r>
              <a:rPr lang="en-US" dirty="0"/>
              <a:t>Emergency Exits</a:t>
            </a:r>
          </a:p>
          <a:p>
            <a:r>
              <a:rPr lang="en-US" dirty="0"/>
              <a:t>Bathrooms</a:t>
            </a:r>
          </a:p>
          <a:p>
            <a:r>
              <a:rPr lang="en-US" dirty="0"/>
              <a:t>Cell Phones</a:t>
            </a:r>
          </a:p>
          <a:p>
            <a:r>
              <a:rPr lang="en-US" dirty="0"/>
              <a:t>Please ensure you are muted online</a:t>
            </a:r>
          </a:p>
          <a:p>
            <a:r>
              <a:rPr lang="en-US" dirty="0"/>
              <a:t>Be respectful to the presenter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 descr="The Importance of Team Ground Rules">
            <a:extLst>
              <a:ext uri="{FF2B5EF4-FFF2-40B4-BE49-F238E27FC236}">
                <a16:creationId xmlns:a16="http://schemas.microsoft.com/office/drawing/2014/main" id="{5C74B518-2383-0C6B-6471-9EF2FF2ACD4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5861881" y="1551729"/>
            <a:ext cx="5553074" cy="2985946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D31D22-CA20-4B07-83C4-687BA9607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2B9D899-8ED4-93AD-1DA7-8FCF8E572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7777848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8E4B58B-129A-DA0F-FF14-C094A53D96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7490FA-7766-FD2B-D63E-BBB4985B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80E297-4A51-78DE-2256-4A43069728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70350" y="14287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Basement Orientation</a:t>
            </a:r>
          </a:p>
        </p:txBody>
      </p:sp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B7EBDE8E-DC1C-6DDC-302B-B61DEF80F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 vert="vert270" lIns="91440" tIns="1005840" rIns="91440" bIns="45720" anchor="ctr" anchorCtr="0"/>
          <a:lstStyle/>
          <a:p>
            <a:r>
              <a:rPr lang="en-US" dirty="0"/>
              <a:t>Transportation Co-op Committee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5FE247-20F1-D0C4-DB63-9AF20FE31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63" y="594267"/>
            <a:ext cx="5605114" cy="27329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760146-8160-AA52-EA4C-745B30C7E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5769" y="3326201"/>
            <a:ext cx="5622073" cy="296552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5C46005-B39B-583D-8D4C-56C2189E97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726866" y="5821866"/>
            <a:ext cx="1101182" cy="446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Meet here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F722BE4-4A99-3D06-6333-1E7BBF627A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16597" y="497158"/>
            <a:ext cx="1101182" cy="446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</a:rPr>
              <a:t> EXIT</a:t>
            </a:r>
          </a:p>
          <a:p>
            <a:pPr algn="ctr"/>
            <a:r>
              <a:rPr lang="en-US" sz="1400" b="1">
                <a:solidFill>
                  <a:schemeClr val="tx1"/>
                </a:solidFill>
              </a:rPr>
              <a:t>HERE</a:t>
            </a:r>
          </a:p>
        </p:txBody>
      </p:sp>
    </p:spTree>
    <p:extLst>
      <p:ext uri="{BB962C8B-B14F-4D97-AF65-F5344CB8AC3E}">
        <p14:creationId xmlns:p14="http://schemas.microsoft.com/office/powerpoint/2010/main" val="1284881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5845175"/>
            </a:xfrm>
            <a:custGeom>
              <a:avLst/>
              <a:gdLst/>
              <a:ahLst/>
              <a:cxnLst/>
              <a:rect l="l" t="t" r="r" b="b"/>
              <a:pathLst>
                <a:path w="12192000" h="5845175">
                  <a:moveTo>
                    <a:pt x="0" y="5845098"/>
                  </a:moveTo>
                  <a:lnTo>
                    <a:pt x="12192000" y="5845098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5845098"/>
                  </a:lnTo>
                  <a:close/>
                </a:path>
              </a:pathLst>
            </a:custGeom>
            <a:solidFill>
              <a:srgbClr val="0067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845098"/>
              <a:ext cx="12192000" cy="1013460"/>
            </a:xfrm>
            <a:custGeom>
              <a:avLst/>
              <a:gdLst/>
              <a:ahLst/>
              <a:cxnLst/>
              <a:rect l="l" t="t" r="r" b="b"/>
              <a:pathLst>
                <a:path w="12192000" h="1013459">
                  <a:moveTo>
                    <a:pt x="12192000" y="0"/>
                  </a:moveTo>
                  <a:lnTo>
                    <a:pt x="0" y="0"/>
                  </a:lnTo>
                  <a:lnTo>
                    <a:pt x="0" y="1012901"/>
                  </a:lnTo>
                  <a:lnTo>
                    <a:pt x="12192000" y="1012901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1998" cy="584268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7869" y="498398"/>
              <a:ext cx="3278454" cy="877452"/>
            </a:xfrm>
            <a:prstGeom prst="rect">
              <a:avLst/>
            </a:prstGeom>
          </p:spPr>
        </p:pic>
      </p:grp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/>
              <a:t>CALTRANS</a:t>
            </a:r>
            <a:r>
              <a:rPr spc="135" dirty="0"/>
              <a:t>  </a:t>
            </a:r>
            <a:r>
              <a:rPr dirty="0"/>
              <a:t>|</a:t>
            </a:r>
            <a:r>
              <a:rPr spc="130" dirty="0"/>
              <a:t>  </a:t>
            </a:r>
            <a:r>
              <a:rPr dirty="0"/>
              <a:t>DIVISION</a:t>
            </a:r>
            <a:r>
              <a:rPr spc="-5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LOCAL</a:t>
            </a:r>
            <a:r>
              <a:rPr spc="5" dirty="0"/>
              <a:t> </a:t>
            </a:r>
            <a:r>
              <a:rPr spc="-10" dirty="0"/>
              <a:t>ASSISTANCE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381B4ECB-75D7-D1BC-ABF7-CB13BE4A1EB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92221" y="2551837"/>
            <a:ext cx="4503907" cy="1938992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Opening Remarks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DEE LAM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C62FFD0A-6383-5B5A-C444-6AAD6098A4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5713" y="577850"/>
            <a:ext cx="10387012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Grounding Exercise (Rules of Engagement)</a:t>
            </a:r>
          </a:p>
        </p:txBody>
      </p:sp>
      <p:sp>
        <p:nvSpPr>
          <p:cNvPr id="11" name="Vertical Text Placeholder 10">
            <a:extLst>
              <a:ext uri="{FF2B5EF4-FFF2-40B4-BE49-F238E27FC236}">
                <a16:creationId xmlns:a16="http://schemas.microsoft.com/office/drawing/2014/main" id="{9C89ED15-D13D-7AF7-42CC-506A706DD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Transportation Co-op Committee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C11470D-3FAE-ABCE-F033-1D23D4D3E98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184615" y="1055499"/>
            <a:ext cx="10385983" cy="188429"/>
          </a:xfrm>
        </p:spPr>
        <p:txBody>
          <a:bodyPr>
            <a:noAutofit/>
          </a:bodyPr>
          <a:lstStyle/>
          <a:p>
            <a:r>
              <a:rPr lang="en-US" sz="2800" dirty="0"/>
              <a:t>Example</a:t>
            </a:r>
          </a:p>
        </p:txBody>
      </p:sp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9ED9A99A-070F-0646-7C88-BBE9FB7B7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336106" y="3198305"/>
            <a:ext cx="1552485" cy="1552485"/>
          </a:xfr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AF47B6C3-1EF4-9464-D693-358E8C919B5E}"/>
              </a:ext>
            </a:extLst>
          </p:cNvPr>
          <p:cNvSpPr txBox="1"/>
          <p:nvPr/>
        </p:nvSpPr>
        <p:spPr>
          <a:xfrm>
            <a:off x="824847" y="1660384"/>
            <a:ext cx="30512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Make Space, Take Space</a:t>
            </a:r>
            <a:endParaRPr lang="en-US" sz="1400" dirty="0"/>
          </a:p>
          <a:p>
            <a:r>
              <a:rPr lang="en-US" sz="1400" dirty="0"/>
              <a:t>Encourage balanced participation.</a:t>
            </a:r>
          </a:p>
          <a:p>
            <a:r>
              <a:rPr lang="en-US" sz="1400" dirty="0"/>
              <a:t>• </a:t>
            </a:r>
            <a:r>
              <a:rPr lang="en-US" sz="1400" i="1" dirty="0"/>
              <a:t>Make Space:</a:t>
            </a:r>
            <a:r>
              <a:rPr lang="en-US" sz="1400" dirty="0"/>
              <a:t> Step back when you’ve spoken often; invite others in.</a:t>
            </a:r>
          </a:p>
          <a:p>
            <a:r>
              <a:rPr lang="en-US" sz="1400" dirty="0"/>
              <a:t>• </a:t>
            </a:r>
            <a:r>
              <a:rPr lang="en-US" sz="1400" i="1" dirty="0"/>
              <a:t>Take Space:</a:t>
            </a:r>
            <a:r>
              <a:rPr lang="en-US" sz="1400" dirty="0"/>
              <a:t> Step forward if you haven’t shared yet—your perspective matters.</a:t>
            </a:r>
          </a:p>
        </p:txBody>
      </p:sp>
      <p:cxnSp>
        <p:nvCxnSpPr>
          <p:cNvPr id="26" name="Connector: Elbow 25">
            <a:extLst>
              <a:ext uri="{FF2B5EF4-FFF2-40B4-BE49-F238E27FC236}">
                <a16:creationId xmlns:a16="http://schemas.microsoft.com/office/drawing/2014/main" id="{4F943D62-0285-0278-BF15-473719B09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419464" y="2036189"/>
            <a:ext cx="913334" cy="40997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6C9E7E63-C300-434C-176F-D84203967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2420047" y="4094449"/>
            <a:ext cx="712381" cy="58411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5DB2FF6C-871E-9074-2ACA-20DA7AC747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475656" y="1482103"/>
            <a:ext cx="1552485" cy="1552485"/>
          </a:xfrm>
        </p:spPr>
      </p:pic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660049BF-52C6-AE50-CEB2-49070CE6D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6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20096" y="1521315"/>
            <a:ext cx="1552244" cy="1552244"/>
          </a:xfrm>
        </p:spPr>
      </p:pic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3A384518-49FB-E8D8-C6F9-ECB52FC2D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 flipV="1">
            <a:off x="7970018" y="2031634"/>
            <a:ext cx="579562" cy="41908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9AEEAC2F-F7E7-045B-C272-C4F20BD6591E}"/>
              </a:ext>
            </a:extLst>
          </p:cNvPr>
          <p:cNvSpPr txBox="1"/>
          <p:nvPr/>
        </p:nvSpPr>
        <p:spPr>
          <a:xfrm>
            <a:off x="8789961" y="1695100"/>
            <a:ext cx="2906565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Ask questions when something</a:t>
            </a:r>
          </a:p>
          <a:p>
            <a:r>
              <a:rPr lang="en-US" sz="1400" b="1" dirty="0"/>
              <a:t> is unclear.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Summarize what you heard </a:t>
            </a:r>
          </a:p>
          <a:p>
            <a:r>
              <a:rPr lang="en-US" sz="1400" dirty="0"/>
              <a:t>before responding.</a:t>
            </a:r>
            <a:endParaRPr lang="en-US" sz="1400" b="1" dirty="0"/>
          </a:p>
          <a:p>
            <a:endParaRPr lang="en-US" dirty="0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28D672EA-3C1A-10F8-2466-7F6F4FF8B5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37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149912" y="3204328"/>
            <a:ext cx="1552485" cy="1552485"/>
          </a:xfrm>
        </p:spPr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14B1617F-E6AA-1CA8-CF0E-867916176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38"/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995100" y="3246103"/>
            <a:ext cx="1554480" cy="1554480"/>
          </a:xfrm>
        </p:spPr>
      </p:pic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1EA9AA40-0D32-9F5C-DA20-A318C13FBF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rot="10800000">
            <a:off x="9017058" y="4095099"/>
            <a:ext cx="754895" cy="58281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0CD4AF-0D65-D131-979F-C740AFB1EF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DDF863C-648F-864D-1877-96653A89B71D}"/>
              </a:ext>
            </a:extLst>
          </p:cNvPr>
          <p:cNvSpPr txBox="1"/>
          <p:nvPr/>
        </p:nvSpPr>
        <p:spPr>
          <a:xfrm>
            <a:off x="804458" y="4828853"/>
            <a:ext cx="36711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ctr"/>
            <a:r>
              <a:rPr lang="en-US" sz="1400" b="1" dirty="0"/>
              <a:t>Assume Best Intent, Address Impact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Acknowledge that tone, impact, and </a:t>
            </a:r>
          </a:p>
          <a:p>
            <a:r>
              <a:rPr lang="en-US" sz="1400" dirty="0"/>
              <a:t>interpretation vary. 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F459A82-B1A4-CE65-AF7D-6F17DDA93E51}"/>
              </a:ext>
            </a:extLst>
          </p:cNvPr>
          <p:cNvSpPr txBox="1"/>
          <p:nvPr/>
        </p:nvSpPr>
        <p:spPr>
          <a:xfrm>
            <a:off x="4718138" y="5544519"/>
            <a:ext cx="61084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/>
              <a:t>Approach discussions with a </a:t>
            </a:r>
          </a:p>
          <a:p>
            <a:r>
              <a:rPr lang="en-US" sz="1400" b="1" dirty="0"/>
              <a:t>solutions-oriented mindset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8564CA2-3EC0-E646-68AE-18F0797E5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V="1">
            <a:off x="5926154" y="4879296"/>
            <a:ext cx="0" cy="66045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9FB7848-3BC4-6D4B-69D6-13E0F13508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017058" y="4820967"/>
            <a:ext cx="1822099" cy="914769"/>
          </a:xfrm>
        </p:spPr>
        <p:txBody>
          <a:bodyPr/>
          <a:lstStyle/>
          <a:p>
            <a:r>
              <a:rPr lang="en-US" b="1" dirty="0"/>
              <a:t>Limit Distractions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A8AB18-6EBD-4EAE-1EBE-436CFB4E5B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16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AC4D77-F955-2881-FFA8-25E5A3D2703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1000125"/>
            <a:ext cx="10387013" cy="349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Lets Build Our Rules of Engagement</a:t>
            </a:r>
          </a:p>
        </p:txBody>
      </p:sp>
      <p:sp>
        <p:nvSpPr>
          <p:cNvPr id="6" name="Vertical Text Placeholder 5">
            <a:extLst>
              <a:ext uri="{FF2B5EF4-FFF2-40B4-BE49-F238E27FC236}">
                <a16:creationId xmlns:a16="http://schemas.microsoft.com/office/drawing/2014/main" id="{C5984B99-14B7-5B5D-BE0D-4F94310CB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orient="vert" sz="quarter" idx="34"/>
          </p:nvPr>
        </p:nvSpPr>
        <p:spPr/>
        <p:txBody>
          <a:bodyPr/>
          <a:lstStyle/>
          <a:p>
            <a:r>
              <a:rPr lang="en-US" dirty="0"/>
              <a:t>Transportation Co-op Committee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89C84-DAB2-F755-C097-AE585E313E91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“Together we can accomplish what none of us can achieve alone”</a:t>
            </a: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EA50FC1E-CF68-2622-19D1-20881EB3CB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278839"/>
              </p:ext>
            </p:extLst>
          </p:nvPr>
        </p:nvGraphicFramePr>
        <p:xfrm>
          <a:off x="1184611" y="1882314"/>
          <a:ext cx="9394784" cy="3601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97392">
                  <a:extLst>
                    <a:ext uri="{9D8B030D-6E8A-4147-A177-3AD203B41FA5}">
                      <a16:colId xmlns:a16="http://schemas.microsoft.com/office/drawing/2014/main" val="2915189525"/>
                    </a:ext>
                  </a:extLst>
                </a:gridCol>
                <a:gridCol w="4697392">
                  <a:extLst>
                    <a:ext uri="{9D8B030D-6E8A-4147-A177-3AD203B41FA5}">
                      <a16:colId xmlns:a16="http://schemas.microsoft.com/office/drawing/2014/main" val="1132580115"/>
                    </a:ext>
                  </a:extLst>
                </a:gridCol>
              </a:tblGrid>
              <a:tr h="9004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7352658"/>
                  </a:ext>
                </a:extLst>
              </a:tr>
              <a:tr h="9004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091208"/>
                  </a:ext>
                </a:extLst>
              </a:tr>
              <a:tr h="9004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286670"/>
                  </a:ext>
                </a:extLst>
              </a:tr>
              <a:tr h="90044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5294385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335F6C-1FFE-258F-97AE-A50B09738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F157137-48EC-5293-FD39-8DBAE3FA5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330657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69976-9C0E-E089-E260-2AE5CB7FD9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2498725"/>
            <a:ext cx="10023475" cy="11239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Federal Highway Administration (FHWA) 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7900A8-CACA-1E56-3354-05238FA736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8FF57AE-0B5C-4DDA-16EA-24B912A1E8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May 4,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ABEC7-05BF-2FFD-120F-A38590DE0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58876F-B578-D0EF-8583-C055DE8FF4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2009448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02CF71D-01F9-52FF-8CFA-503A50828B9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84275" y="2498725"/>
            <a:ext cx="10023475" cy="11239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Break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BBE2BAD-B4B9-0D4A-E3C8-09490061DF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FDC46C-A715-46B9-95DE-6388F6043D0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C4E9120-9A57-87BD-E03D-22ABAD3ED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l"/>
            <a:r>
              <a:rPr lang="en-US"/>
              <a:t>CALTRANS   |   DIVISION OF LOCAL ASSISTANCE</a:t>
            </a:r>
          </a:p>
        </p:txBody>
      </p:sp>
    </p:spTree>
    <p:extLst>
      <p:ext uri="{BB962C8B-B14F-4D97-AF65-F5344CB8AC3E}">
        <p14:creationId xmlns:p14="http://schemas.microsoft.com/office/powerpoint/2010/main" val="41249554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CTOMILLISECCONVERTED" val="1"/>
  <p:tag name="MMPROD_NEXTUNIQUEID" val="10009"/>
  <p:tag name="MMPROD_UIDATA" val="&lt;database version=&quot;11.0&quot;&gt;&lt;object type=&quot;1&quot; unique_id=&quot;10001&quot;&gt;&lt;object type=&quot;2&quot; unique_id=&quot;10031&quot;&gt;&lt;object type=&quot;3&quot; unique_id=&quot;10032&quot;&gt;&lt;property id=&quot;20148&quot; value=&quot;5&quot;/&gt;&lt;property id=&quot;20300&quot; value=&quot;Slide 1&quot;/&gt;&lt;property id=&quot;20307&quot; value=&quot;260&quot;/&gt;&lt;/object&gt;&lt;object type=&quot;3&quot; unique_id=&quot;10033&quot;&gt;&lt;property id=&quot;20148&quot; value=&quot;5&quot;/&gt;&lt;property id=&quot;20300&quot; value=&quot;Slide 3&quot;/&gt;&lt;property id=&quot;20307&quot; value=&quot;261&quot;/&gt;&lt;/object&gt;&lt;object type=&quot;3&quot; unique_id=&quot;10034&quot;&gt;&lt;property id=&quot;20148&quot; value=&quot;5&quot;/&gt;&lt;property id=&quot;20300&quot; value=&quot;Slide 4&quot;/&gt;&lt;property id=&quot;20307&quot; value=&quot;262&quot;/&gt;&lt;/object&gt;&lt;object type=&quot;3&quot; unique_id=&quot;10037&quot;&gt;&lt;property id=&quot;20148&quot; value=&quot;5&quot;/&gt;&lt;property id=&quot;20300&quot; value=&quot;Slide 6&quot;/&gt;&lt;property id=&quot;20307&quot; value=&quot;265&quot;/&gt;&lt;/object&gt;&lt;object type=&quot;3&quot; unique_id=&quot;10038&quot;&gt;&lt;property id=&quot;20148&quot; value=&quot;5&quot;/&gt;&lt;property id=&quot;20300&quot; value=&quot;Slide 8&quot;/&gt;&lt;property id=&quot;20307&quot; value=&quot;273&quot;/&gt;&lt;/object&gt;&lt;object type=&quot;3&quot; unique_id=&quot;10039&quot;&gt;&lt;property id=&quot;20148&quot; value=&quot;5&quot;/&gt;&lt;property id=&quot;20300&quot; value=&quot;Slide 9&quot;/&gt;&lt;property id=&quot;20307&quot; value=&quot;267&quot;/&gt;&lt;/object&gt;&lt;object type=&quot;3&quot; unique_id=&quot;10040&quot;&gt;&lt;property id=&quot;20148&quot; value=&quot;5&quot;/&gt;&lt;property id=&quot;20300&quot; value=&quot;Slide 10&quot;/&gt;&lt;property id=&quot;20307&quot; value=&quot;268&quot;/&gt;&lt;/object&gt;&lt;object type=&quot;3&quot; unique_id=&quot;10041&quot;&gt;&lt;property id=&quot;20148&quot; value=&quot;5&quot;/&gt;&lt;property id=&quot;20300&quot; value=&quot;Slide 11&quot;/&gt;&lt;property id=&quot;20307&quot; value=&quot;269&quot;/&gt;&lt;/object&gt;&lt;object type=&quot;3&quot; unique_id=&quot;10043&quot;&gt;&lt;property id=&quot;20148&quot; value=&quot;5&quot;/&gt;&lt;property id=&quot;20300&quot; value=&quot;Slide 13&quot;/&gt;&lt;property id=&quot;20307&quot; value=&quot;271&quot;/&gt;&lt;/object&gt;&lt;object type=&quot;3&quot; unique_id=&quot;10044&quot;&gt;&lt;property id=&quot;20148&quot; value=&quot;5&quot;/&gt;&lt;property id=&quot;20300&quot; value=&quot;Slide 14&quot;/&gt;&lt;property id=&quot;20307&quot; value=&quot;272&quot;/&gt;&lt;/object&gt;&lt;object type=&quot;3&quot; unique_id=&quot;10210&quot;&gt;&lt;property id=&quot;20148&quot; value=&quot;5&quot;/&gt;&lt;property id=&quot;20300&quot; value=&quot;Slide 2&quot;/&gt;&lt;property id=&quot;20307&quot; value=&quot;274&quot;/&gt;&lt;/object&gt;&lt;object type=&quot;3&quot; unique_id=&quot;10211&quot;&gt;&lt;property id=&quot;20148&quot; value=&quot;5&quot;/&gt;&lt;property id=&quot;20300&quot; value=&quot;Slide 5&quot;/&gt;&lt;property id=&quot;20307&quot; value=&quot;275&quot;/&gt;&lt;/object&gt;&lt;object type=&quot;3&quot; unique_id=&quot;10261&quot;&gt;&lt;property id=&quot;20148&quot; value=&quot;5&quot;/&gt;&lt;property id=&quot;20300&quot; value=&quot;Slide 12&quot;/&gt;&lt;property id=&quot;20307&quot; value=&quot;276&quot;/&gt;&lt;/object&gt;&lt;object type=&quot;3&quot; unique_id=&quot;14639&quot;&gt;&lt;property id=&quot;20148&quot; value=&quot;5&quot;/&gt;&lt;property id=&quot;20300&quot; value=&quot;Slide 7&quot;/&gt;&lt;property id=&quot;20307&quot; value=&quot;277&quot;/&gt;&lt;/object&gt;&lt;/object&gt;&lt;object type=&quot;8&quot; unique_id=&quot;10059&quot;&gt;&lt;/object&gt;&lt;/object&gt;&lt;/database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DLA Brand Colors">
      <a:dk1>
        <a:sysClr val="windowText" lastClr="000000"/>
      </a:dk1>
      <a:lt1>
        <a:sysClr val="window" lastClr="FFFFFF"/>
      </a:lt1>
      <a:dk2>
        <a:srgbClr val="162933"/>
      </a:dk2>
      <a:lt2>
        <a:srgbClr val="E7E6E6"/>
      </a:lt2>
      <a:accent1>
        <a:srgbClr val="006747"/>
      </a:accent1>
      <a:accent2>
        <a:srgbClr val="008675"/>
      </a:accent2>
      <a:accent3>
        <a:srgbClr val="00B2A9"/>
      </a:accent3>
      <a:accent4>
        <a:srgbClr val="80C7C4"/>
      </a:accent4>
      <a:accent5>
        <a:srgbClr val="B1E4E3"/>
      </a:accent5>
      <a:accent6>
        <a:srgbClr val="D9D9D6"/>
      </a:accent6>
      <a:hlink>
        <a:srgbClr val="0563C1"/>
      </a:hlink>
      <a:folHlink>
        <a:srgbClr val="954F72"/>
      </a:folHlink>
    </a:clrScheme>
    <a:fontScheme name="DOTP Font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68B0D86C-01C0-B641-801F-8AE1E079E26E}" vid="{9898A923-EAE5-814B-93D5-B3A2725FE97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d6ee9a-b4eb-4969-a2d8-7cb951fc55e1">
      <Terms xmlns="http://schemas.microsoft.com/office/infopath/2007/PartnerControls"/>
    </lcf76f155ced4ddcb4097134ff3c332f>
    <TaxCatchAll xmlns="eea02e19-0e7c-4afe-950c-f35a5ea2fae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EFCF491DC39045A268C1D574EC32E0" ma:contentTypeVersion="13" ma:contentTypeDescription="Create a new document." ma:contentTypeScope="" ma:versionID="30b80ea03c2235dda58e504404ae20a3">
  <xsd:schema xmlns:xsd="http://www.w3.org/2001/XMLSchema" xmlns:xs="http://www.w3.org/2001/XMLSchema" xmlns:p="http://schemas.microsoft.com/office/2006/metadata/properties" xmlns:ns2="dad6ee9a-b4eb-4969-a2d8-7cb951fc55e1" xmlns:ns3="eea02e19-0e7c-4afe-950c-f35a5ea2fae5" targetNamespace="http://schemas.microsoft.com/office/2006/metadata/properties" ma:root="true" ma:fieldsID="d3e29a0537ddfbd279361f8d1acacb99" ns2:_="" ns3:_="">
    <xsd:import namespace="dad6ee9a-b4eb-4969-a2d8-7cb951fc55e1"/>
    <xsd:import namespace="eea02e19-0e7c-4afe-950c-f35a5ea2fa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6ee9a-b4eb-4969-a2d8-7cb951fc55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8f56e16d-c432-4cf6-8b33-9e930b53c5f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02e19-0e7c-4afe-950c-f35a5ea2fae5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5b0d5e7-4dd6-4c03-93a8-38863b0de601}" ma:internalName="TaxCatchAll" ma:showField="CatchAllData" ma:web="eea02e19-0e7c-4afe-950c-f35a5ea2fa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4B0D73-B858-4417-ACF8-02E5BD441C1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2776E4E-DD80-4789-9490-468DDA36F61B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dad6ee9a-b4eb-4969-a2d8-7cb951fc55e1"/>
    <ds:schemaRef ds:uri="http://schemas.microsoft.com/office/2006/documentManagement/types"/>
    <ds:schemaRef ds:uri="eea02e19-0e7c-4afe-950c-f35a5ea2fae5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2D1C9BD-10ED-4CFD-AA1B-BEF02B9DBFE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ad6ee9a-b4eb-4969-a2d8-7cb951fc55e1"/>
    <ds:schemaRef ds:uri="eea02e19-0e7c-4afe-950c-f35a5ea2fa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477691d-0fc8-4506-bb72-f0a0e7cd3439}" enabled="0" method="" siteId="{1477691d-0fc8-4506-bb72-f0a0e7cd3439}" removed="1"/>
  <clbl:label id="{621b0a64-1740-43cc-8d88-4540d3487556}" enabled="0" method="" siteId="{621b0a64-1740-43cc-8d88-4540d348755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1940</TotalTime>
  <Words>518</Words>
  <Application>Microsoft Office PowerPoint</Application>
  <PresentationFormat>Widescreen</PresentationFormat>
  <Paragraphs>123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Century Gothic</vt:lpstr>
      <vt:lpstr>Office Theme</vt:lpstr>
      <vt:lpstr> Transportation Co-op Committee </vt:lpstr>
      <vt:lpstr>Agenda</vt:lpstr>
      <vt:lpstr>Welcome and Housekeeping</vt:lpstr>
      <vt:lpstr>Basement Orientation</vt:lpstr>
      <vt:lpstr> Opening Remarks  DEE LAM  </vt:lpstr>
      <vt:lpstr>Grounding Exercise (Rules of Engagement)</vt:lpstr>
      <vt:lpstr>Lets Build Our Rules of Engagement</vt:lpstr>
      <vt:lpstr>Federal Highway Administration (FHWA) </vt:lpstr>
      <vt:lpstr>Break</vt:lpstr>
      <vt:lpstr>Strategic Prioritization Workshop </vt:lpstr>
      <vt:lpstr>Break </vt:lpstr>
      <vt:lpstr>Strategic Prioritization Workshop  </vt:lpstr>
      <vt:lpstr>LUNCH AND NETWORKING</vt:lpstr>
      <vt:lpstr>Closing Session: End of Day Agenda</vt:lpstr>
      <vt:lpstr>Closing Remarks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Tichansky, Kaitlin@DOT</dc:creator>
  <cp:lastModifiedBy>Crosby, Brent@DOT</cp:lastModifiedBy>
  <cp:revision>408</cp:revision>
  <dcterms:created xsi:type="dcterms:W3CDTF">2023-08-31T21:45:54Z</dcterms:created>
  <dcterms:modified xsi:type="dcterms:W3CDTF">2026-08-18T17:50:14Z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0x01010098EFCF491DC39045A268C1D574EC32E0</vt:lpwstr>
  </property>
  <property fmtid="{D5CDD505-2E9C-101B-9397-08002B2CF9AE}" pid="3" name="_dlc_DocIdItemGuid">
    <vt:lpwstr>a032d009-0b31-4658-baf0-79f0888443ce</vt:lpwstr>
  </property>
  <property fmtid="{D5CDD505-2E9C-101B-9397-08002B2CF9AE}" pid="4" name="Work Type">
    <vt:lpwstr>245;#Business Process Improvement|f5f6a679-6bbc-4355-95f9-e2b1c775716b</vt:lpwstr>
  </property>
  <property fmtid="{D5CDD505-2E9C-101B-9397-08002B2CF9AE}" pid="5" name="MediaServiceImageTags">
    <vt:lpwstr/>
  </property>
  <property fmtid="{D5CDD505-2E9C-101B-9397-08002B2CF9AE}" pid="6" name="Work_x0020_Type">
    <vt:lpwstr>245;#Business Process Improvement|f5f6a679-6bbc-4355-95f9-e2b1c775716b</vt:lpwstr>
  </property>
  <property fmtid="{D5CDD505-2E9C-101B-9397-08002B2CF9AE}" pid="7" name="_docset_NoMedatataSyncRequired">
    <vt:lpwstr>False</vt:lpwstr>
  </property>
  <property fmtid="{D5CDD505-2E9C-101B-9397-08002B2CF9AE}" pid="8" name="Client">
    <vt:lpwstr>217;#Caltrans|dd87972d-3577-4418-8131-86a9bec424cc</vt:lpwstr>
  </property>
</Properties>
</file>